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89" r:id="rId2"/>
    <p:sldId id="290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1B597-2428-4286-AE78-4A80E4F87C41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FB6C8-6F71-446C-BD2E-AC676EEAB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173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9B35D1-2E80-4D3B-8E2A-9BE75A9B0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3CDD2A-E4CA-43D3-AA41-51403F6EBF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DBE85C-F862-4300-A57B-6682451CA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895F-0716-4CB5-A48B-985B63004BBF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E98D64-5780-4DD4-B271-402701D58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DA958B-C5BB-47D0-B145-87A645232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AEFC-AA44-4C2E-B84B-19D5B4DE2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719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9953BE-8736-45DE-870C-B3F6B1239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F15C27-3736-40FB-B9A5-002AC8CD7A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F77804-922D-4F49-BBE4-D5DFE5387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895F-0716-4CB5-A48B-985B63004BBF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D72382-A8B4-4487-8DF5-F94C39C59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9D3B60-CF24-476C-BE8E-D99FF7E76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AEFC-AA44-4C2E-B84B-19D5B4DE27D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275959-3425-4654-ACB7-D6B86723B1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1344" y="204363"/>
            <a:ext cx="960107" cy="1208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2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73E6F7-0C86-4198-AD8F-8FF55CA9BF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9E4770-7AF2-4A75-88FD-BE7F95CFA2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967D3D-91BF-4F7A-A5CB-66ED6A585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895F-0716-4CB5-A48B-985B63004BBF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85877-309C-4C5A-8A5F-640B9A396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9275C2-BE61-4A14-8405-D761C7DE6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AEFC-AA44-4C2E-B84B-19D5B4DE27D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B6A6E2-C0E0-4445-96DD-E8D1A524B4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1344" y="204363"/>
            <a:ext cx="960107" cy="1208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467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BCD1C-09CF-4CBD-A8E8-6E0BE8840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91782E-2C61-4C86-A2BB-327D8F94D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9C1DAE-140B-4507-A779-B0EFC60EF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895F-0716-4CB5-A48B-985B63004BBF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9ED25-5B31-4551-905B-2A307C3AF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644942-79C9-47A3-9631-1782EE575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AEFC-AA44-4C2E-B84B-19D5B4DE27D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D21E2F-2887-4515-B2F2-2AAE0D4ED9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1344" y="204363"/>
            <a:ext cx="960107" cy="1208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8360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754D6C-83AC-456C-93E2-3D1FE2F8A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04A3E-8940-43F2-B2B8-CD8BA27D2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4F6ABB-7A80-4F53-8B45-FAEDB5B03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895F-0716-4CB5-A48B-985B63004BBF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9939E4-BE3C-496B-9B77-9A5AB0E70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5534EA-A771-450D-9CD7-804AF4C95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AEFC-AA44-4C2E-B84B-19D5B4DE27D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16992E-A33E-4EEA-8C18-824B02ADEE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1344" y="204363"/>
            <a:ext cx="960107" cy="1208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893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851D1-053B-4EB7-96FA-93C4D2471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3E67D2-1003-4EF1-8E13-916B003804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3E6182-118B-4215-B7FD-44B603185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73DB31-4D4A-4915-AC88-1DE2502AC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895F-0716-4CB5-A48B-985B63004BBF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6FD7EC-68DA-43D9-B2CF-A822576EC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FC62C3-4C37-4ECF-83EE-7BB831E34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AEFC-AA44-4C2E-B84B-19D5B4DE27D4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5FC7AC2-4DB2-450C-82A8-330BE121BA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1344" y="204363"/>
            <a:ext cx="960107" cy="1208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8306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7E1577-188A-4621-A198-AF657F009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29532C-082E-4C6A-8C19-A537B16F1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3A1100-8A4B-4187-806D-49C6A6319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0BF3AA1-15B6-48BA-8FE6-04901D540B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2A7572-525E-48A0-AEF9-1D38BC7EE9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6AB4308-541D-47DA-BC45-C8066450B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895F-0716-4CB5-A48B-985B63004BBF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C635BD-217E-4FC0-A423-5C5570AB9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FE6ACB6-1AE1-47BD-B11B-A35094159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AEFC-AA44-4C2E-B84B-19D5B4DE27D4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89D4CB-F94D-46F2-A276-9206F8F787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1344" y="204363"/>
            <a:ext cx="960107" cy="1208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116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850A0C-4901-4056-8B2C-AE2224C70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CA1EB12-0853-4243-991D-5876D726C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895F-0716-4CB5-A48B-985B63004BBF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775205D-3674-4412-8CF7-32307867C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2316B4-561A-49FD-8C69-388962522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AEFC-AA44-4C2E-B84B-19D5B4DE27D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FE4FDE-8C4E-4639-8219-1DE84A269D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1344" y="204363"/>
            <a:ext cx="960107" cy="1208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1775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6BA4BBE-DDDA-4433-8879-E7099F25E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895F-0716-4CB5-A48B-985B63004BBF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A72849-78BA-4034-98A3-EC28AE922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937B34-EB9F-4788-9F71-4E95636CB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AEFC-AA44-4C2E-B84B-19D5B4DE27D4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D1AC7C-304A-411A-80AC-48BF94E752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1344" y="204363"/>
            <a:ext cx="960107" cy="1208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610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A8D0C-A5F8-4C25-AD5B-107CAF4B7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7354C3-93B8-4024-89C5-171D9C6E4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B42B13-8483-4768-A924-78CCDA3FA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CB7EB7-2F57-4BDB-90F8-14DA5287D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895F-0716-4CB5-A48B-985B63004BBF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7662D4-1721-40BE-B2A5-02A828FE6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F04D4E-CE09-4C78-A162-44448D79F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AEFC-AA44-4C2E-B84B-19D5B4DE27D4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D09C8CF-CCE0-4EF9-AFF4-C1F38E238C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1344" y="204363"/>
            <a:ext cx="960107" cy="1208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2555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84B7E-D0DE-48FD-BB91-DCB08937A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CB30620-CB78-4D04-801F-8A3852B33C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7A177F-0367-4D93-BABA-2753E7ACC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C983E3-3F01-494E-A51C-1043254BA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895F-0716-4CB5-A48B-985B63004BBF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CCDADA-7A11-41AE-93F6-8052390EC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7EB2B5-E6AE-49B0-AF68-0204BC9A2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AEFC-AA44-4C2E-B84B-19D5B4DE27D4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6FA70B5-F85F-434E-BB78-ED60CA0DD1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1344" y="204363"/>
            <a:ext cx="960107" cy="1208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359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322D4-CA9F-45EC-8B02-88F2715F1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1BDFCA-2C5E-4DC8-93EC-BAD1CD261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781220-BF50-4F51-B441-6B28C98560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C895F-0716-4CB5-A48B-985B63004BBF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50B495-EFC9-4C13-AC7D-DA78BD9B4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64AEF6-9FEE-4074-AE11-A82C572407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7AEFC-AA44-4C2E-B84B-19D5B4DE2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21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66C274E-98D0-4886-8A99-737225298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1"/>
            <a:ext cx="12192529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82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E07BE4B-5A1F-48DA-8AF1-E4CA43753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r="4055"/>
          <a:stretch/>
        </p:blipFill>
        <p:spPr>
          <a:xfrm>
            <a:off x="-5142918" y="-3032828"/>
            <a:ext cx="3819444" cy="2763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ECE69B3-28BB-4FDA-9312-1CC8B8AD3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63615" y="9082165"/>
            <a:ext cx="5319648" cy="353673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BE15F02-5687-43CD-BC28-87945773C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4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708 -0.04838 L 0.50208 0.8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4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04 -0.21829 L -0.85351 -1.027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78" y="-4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Мацейкив Ольга Викторовна</dc:creator>
  <cp:lastModifiedBy>Старенкова Анна Александровна</cp:lastModifiedBy>
  <cp:revision>35</cp:revision>
  <cp:lastPrinted>2025-11-14T01:52:00Z</cp:lastPrinted>
  <dcterms:created xsi:type="dcterms:W3CDTF">2025-11-13T05:13:02Z</dcterms:created>
  <dcterms:modified xsi:type="dcterms:W3CDTF">2026-03-30T06:56:47Z</dcterms:modified>
</cp:coreProperties>
</file>