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2" r:id="rId1"/>
  </p:sldMasterIdLst>
  <p:notesMasterIdLst>
    <p:notesMasterId r:id="rId6"/>
  </p:notesMasterIdLst>
  <p:sldIdLst>
    <p:sldId id="474" r:id="rId2"/>
    <p:sldId id="481" r:id="rId3"/>
    <p:sldId id="480" r:id="rId4"/>
    <p:sldId id="482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E0DB"/>
    <a:srgbClr val="00DFCE"/>
    <a:srgbClr val="15C2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6C2F-7D97-41B0-9925-70BA3000FA8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B8247-790A-4C1A-8D5F-C7F6A62B3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8247-790A-4C1A-8D5F-C7F6A62B3C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8247-790A-4C1A-8D5F-C7F6A62B3C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2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625272" y="172325"/>
            <a:ext cx="1324021" cy="9242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1085850" y="1370724"/>
            <a:ext cx="100203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45161"/>
            <a:ext cx="11593287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3550" y="118835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CDF2E8-0AB2-4366-8979-CDB7565A5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625272" y="172325"/>
            <a:ext cx="1324021" cy="9242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1085850" y="1370724"/>
            <a:ext cx="100203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45161"/>
            <a:ext cx="11593287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3550" y="118835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CDF2E8-0AB2-4366-8979-CDB7565A5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F2E8-0AB2-4366-8979-CDB7565A5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E5054A-6E7C-4A4D-8215-A839D8A89A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899905" y="132142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Аяно-Майский муниципальный район Хабаровский край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01578"/>
            <a:ext cx="12192000" cy="4119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053" y="1609637"/>
            <a:ext cx="8028687" cy="48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142" y="2789695"/>
            <a:ext cx="5688050" cy="3792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052196"/>
            <a:ext cx="12192000" cy="4119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39864" y="294466"/>
            <a:ext cx="9453967" cy="161582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Вакансии </a:t>
            </a:r>
          </a:p>
          <a:p>
            <a:pPr algn="ctr" defTabSz="914400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:\Users\User\Documents\сборникфайлов\фото 9\IMG_20170531_12144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0853"/>
          <a:stretch>
            <a:fillRect/>
          </a:stretch>
        </p:blipFill>
        <p:spPr bwMode="auto">
          <a:xfrm>
            <a:off x="6282730" y="3161220"/>
            <a:ext cx="4711485" cy="20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5801061" y="26973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СОШ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Джигда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:\Users\Идия Павловна\Desktop\Ремонты МКОУ СОШ с.Аян\фото фасада школыАян\IMG_183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25063" b="30131"/>
          <a:stretch>
            <a:fillRect/>
          </a:stretch>
        </p:blipFill>
        <p:spPr bwMode="auto">
          <a:xfrm>
            <a:off x="343217" y="2801954"/>
            <a:ext cx="4510007" cy="20767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293809" y="5082152"/>
            <a:ext cx="4840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математики, информатики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636" y="2225345"/>
            <a:ext cx="484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СОШ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6572" y="5288340"/>
            <a:ext cx="5311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0540"/>
          <a:stretch>
            <a:fillRect/>
          </a:stretch>
        </p:blipFill>
        <p:spPr bwMode="auto">
          <a:xfrm>
            <a:off x="645105" y="2948662"/>
            <a:ext cx="4650600" cy="22056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0859" y="231682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МКДОУ детский сад № 1 «Северянка»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9600" y="16985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Admin\Рабочий стол\ФОТО\новые фотографии детский сад\SAM_459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3001" t="-4791" r="-2627" b="-6050"/>
          <a:stretch/>
        </p:blipFill>
        <p:spPr bwMode="auto">
          <a:xfrm>
            <a:off x="6615049" y="3417224"/>
            <a:ext cx="5020159" cy="2501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17031" y="2861164"/>
            <a:ext cx="6374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МКДОУ детский сад № 2 «Теремок» села Нелькан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6515" y="313557"/>
            <a:ext cx="8051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Вакансии </a:t>
            </a:r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учреждений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поддержки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421" y="1425842"/>
            <a:ext cx="10988298" cy="503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Молодым специалистам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трудоустройстве предоставляются краевые меры поддержки: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единовременное пособие в размере восьми должностных окладов;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выплата компенсации в объеме 35% в первые три года работы.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Меры, предусмотренные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муниципалитете: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компенсация за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служебного жилого помещения из муниципального специализированного жилищного фонда или оплата аренды жилых помещений;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первого дня вступления в трудовые отношения выплачивается 80-ти процентная надбавка за стаж работы в районах Крайнего Севера и приравненных к ним местностях;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- 100%-е возмещение ЖКУ;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оплата проезда к месту работы педагогу и всем членам семьи;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-расходы по обустройству на новом месте жительства: единовременные выплаты в размере двух месячных должностных окладов и половина оклада на каждого члена семьи педагога;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оплата проезда раз в 2 года к месту отдыха и обратно согласно законодательству Российской Федерации;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возмещение расходов в связи с выездом из Крайнего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Севера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221</Words>
  <Application>Microsoft Office PowerPoint</Application>
  <PresentationFormat>Произвольный</PresentationFormat>
  <Paragraphs>33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Аяно-Майский муниципальный район Хабаровский край</vt:lpstr>
      <vt:lpstr>Слайд 2</vt:lpstr>
      <vt:lpstr>Слайд 3</vt:lpstr>
      <vt:lpstr>Меры поддержки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Ekaterina;Зикунова ИВ</dc:creator>
  <cp:lastModifiedBy>Идия Павловна</cp:lastModifiedBy>
  <cp:revision>895</cp:revision>
  <cp:lastPrinted>2024-12-10T23:24:00Z</cp:lastPrinted>
  <dcterms:created xsi:type="dcterms:W3CDTF">2022-02-07T03:16:00Z</dcterms:created>
  <dcterms:modified xsi:type="dcterms:W3CDTF">2026-03-30T01:28:36Z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59D23A9FE3034905A8C152FCCA105A3D_12</vt:lpwstr>
  </property>
  <property fmtid="{D5CDD505-2E9C-101B-9397-08002B2CF9AE}" pid="3" name="KSOProductBuildVer">
    <vt:lpwstr>1049-12.2.0.20323</vt:lpwstr>
  </property>
</Properties>
</file>