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50" y="-2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12" Type="http://schemas.openxmlformats.org/officeDocument/2006/relationships/image" Target="../media/image6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0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38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5.png"/><Relationship Id="rId7" Type="http://schemas.openxmlformats.org/officeDocument/2006/relationships/image" Target="../media/image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67.png"/><Relationship Id="rId4" Type="http://schemas.openxmlformats.org/officeDocument/2006/relationships/image" Target="../media/image7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6.jpeg"/><Relationship Id="rId7" Type="http://schemas.openxmlformats.org/officeDocument/2006/relationships/image" Target="../media/image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2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831" y="2292095"/>
            <a:ext cx="17680940" cy="7995284"/>
            <a:chOff x="560831" y="2292095"/>
            <a:chExt cx="17680940" cy="79952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07786" y="6634916"/>
              <a:ext cx="2333624" cy="36480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0831" y="2292095"/>
              <a:ext cx="17126712" cy="49164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72489" y="7496540"/>
              <a:ext cx="2809874" cy="27904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5246095" y="157738"/>
            <a:ext cx="2990850" cy="492759"/>
            <a:chOff x="15246095" y="157738"/>
            <a:chExt cx="2990850" cy="49275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6095" y="157738"/>
              <a:ext cx="2990849" cy="4922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70977" y="297676"/>
              <a:ext cx="194407" cy="2453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90674" y="291179"/>
              <a:ext cx="242673" cy="2518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86238" y="291179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17312" y="291179"/>
              <a:ext cx="209207" cy="2519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66251" y="291179"/>
              <a:ext cx="243419" cy="2518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962476" y="284695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05"/>
                  </a:moveTo>
                  <a:lnTo>
                    <a:pt x="50507" y="212305"/>
                  </a:lnTo>
                  <a:lnTo>
                    <a:pt x="50507" y="148780"/>
                  </a:lnTo>
                  <a:lnTo>
                    <a:pt x="173977" y="148780"/>
                  </a:lnTo>
                  <a:lnTo>
                    <a:pt x="173977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21" y="49669"/>
                  </a:lnTo>
                  <a:lnTo>
                    <a:pt x="184721" y="6464"/>
                  </a:lnTo>
                  <a:lnTo>
                    <a:pt x="0" y="6464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05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05"/>
                  </a:lnTo>
                  <a:close/>
                </a:path>
                <a:path w="892175" h="264795">
                  <a:moveTo>
                    <a:pt x="445147" y="89077"/>
                  </a:moveTo>
                  <a:lnTo>
                    <a:pt x="429945" y="44373"/>
                  </a:lnTo>
                  <a:lnTo>
                    <a:pt x="399491" y="15748"/>
                  </a:lnTo>
                  <a:lnTo>
                    <a:pt x="362572" y="2286"/>
                  </a:lnTo>
                  <a:lnTo>
                    <a:pt x="335114" y="0"/>
                  </a:lnTo>
                  <a:lnTo>
                    <a:pt x="327977" y="292"/>
                  </a:lnTo>
                  <a:lnTo>
                    <a:pt x="286562" y="10642"/>
                  </a:lnTo>
                  <a:lnTo>
                    <a:pt x="246037" y="43751"/>
                  </a:lnTo>
                  <a:lnTo>
                    <a:pt x="227736" y="81673"/>
                  </a:lnTo>
                  <a:lnTo>
                    <a:pt x="221170" y="121894"/>
                  </a:lnTo>
                  <a:lnTo>
                    <a:pt x="220967" y="132537"/>
                  </a:lnTo>
                  <a:lnTo>
                    <a:pt x="221259" y="146405"/>
                  </a:lnTo>
                  <a:lnTo>
                    <a:pt x="228434" y="187121"/>
                  </a:lnTo>
                  <a:lnTo>
                    <a:pt x="250812" y="228866"/>
                  </a:lnTo>
                  <a:lnTo>
                    <a:pt x="287286" y="255524"/>
                  </a:lnTo>
                  <a:lnTo>
                    <a:pt x="330695" y="264744"/>
                  </a:lnTo>
                  <a:lnTo>
                    <a:pt x="341884" y="264756"/>
                  </a:lnTo>
                  <a:lnTo>
                    <a:pt x="352945" y="263829"/>
                  </a:lnTo>
                  <a:lnTo>
                    <a:pt x="391490" y="252145"/>
                  </a:lnTo>
                  <a:lnTo>
                    <a:pt x="425805" y="221272"/>
                  </a:lnTo>
                  <a:lnTo>
                    <a:pt x="442785" y="182841"/>
                  </a:lnTo>
                  <a:lnTo>
                    <a:pt x="392772" y="172123"/>
                  </a:lnTo>
                  <a:lnTo>
                    <a:pt x="391655" y="176072"/>
                  </a:lnTo>
                  <a:lnTo>
                    <a:pt x="390093" y="180784"/>
                  </a:lnTo>
                  <a:lnTo>
                    <a:pt x="362191" y="213931"/>
                  </a:lnTo>
                  <a:lnTo>
                    <a:pt x="335114" y="219087"/>
                  </a:lnTo>
                  <a:lnTo>
                    <a:pt x="328472" y="218897"/>
                  </a:lnTo>
                  <a:lnTo>
                    <a:pt x="293916" y="201714"/>
                  </a:lnTo>
                  <a:lnTo>
                    <a:pt x="275475" y="160261"/>
                  </a:lnTo>
                  <a:lnTo>
                    <a:pt x="273189" y="132765"/>
                  </a:lnTo>
                  <a:lnTo>
                    <a:pt x="273265" y="124548"/>
                  </a:lnTo>
                  <a:lnTo>
                    <a:pt x="281000" y="84251"/>
                  </a:lnTo>
                  <a:lnTo>
                    <a:pt x="305257" y="54381"/>
                  </a:lnTo>
                  <a:lnTo>
                    <a:pt x="341541" y="46037"/>
                  </a:lnTo>
                  <a:lnTo>
                    <a:pt x="348107" y="46786"/>
                  </a:lnTo>
                  <a:lnTo>
                    <a:pt x="381508" y="65290"/>
                  </a:lnTo>
                  <a:lnTo>
                    <a:pt x="392328" y="89598"/>
                  </a:lnTo>
                  <a:lnTo>
                    <a:pt x="445147" y="89077"/>
                  </a:lnTo>
                  <a:close/>
                </a:path>
                <a:path w="892175" h="264795">
                  <a:moveTo>
                    <a:pt x="668642" y="6464"/>
                  </a:moveTo>
                  <a:lnTo>
                    <a:pt x="462597" y="6464"/>
                  </a:lnTo>
                  <a:lnTo>
                    <a:pt x="462597" y="49669"/>
                  </a:lnTo>
                  <a:lnTo>
                    <a:pt x="539216" y="49669"/>
                  </a:lnTo>
                  <a:lnTo>
                    <a:pt x="539216" y="258051"/>
                  </a:lnTo>
                  <a:lnTo>
                    <a:pt x="591807" y="258051"/>
                  </a:lnTo>
                  <a:lnTo>
                    <a:pt x="591807" y="49669"/>
                  </a:lnTo>
                  <a:lnTo>
                    <a:pt x="668642" y="49669"/>
                  </a:lnTo>
                  <a:lnTo>
                    <a:pt x="668642" y="6464"/>
                  </a:lnTo>
                  <a:close/>
                </a:path>
                <a:path w="892175" h="264795">
                  <a:moveTo>
                    <a:pt x="892149" y="212305"/>
                  </a:moveTo>
                  <a:lnTo>
                    <a:pt x="751967" y="212305"/>
                  </a:lnTo>
                  <a:lnTo>
                    <a:pt x="751967" y="148780"/>
                  </a:lnTo>
                  <a:lnTo>
                    <a:pt x="875360" y="148780"/>
                  </a:lnTo>
                  <a:lnTo>
                    <a:pt x="875360" y="105575"/>
                  </a:lnTo>
                  <a:lnTo>
                    <a:pt x="751903" y="105575"/>
                  </a:lnTo>
                  <a:lnTo>
                    <a:pt x="751903" y="49669"/>
                  </a:lnTo>
                  <a:lnTo>
                    <a:pt x="886180" y="49669"/>
                  </a:lnTo>
                  <a:lnTo>
                    <a:pt x="886180" y="6464"/>
                  </a:lnTo>
                  <a:lnTo>
                    <a:pt x="701471" y="6464"/>
                  </a:lnTo>
                  <a:lnTo>
                    <a:pt x="701471" y="49669"/>
                  </a:lnTo>
                  <a:lnTo>
                    <a:pt x="701471" y="105575"/>
                  </a:lnTo>
                  <a:lnTo>
                    <a:pt x="701471" y="148780"/>
                  </a:lnTo>
                  <a:lnTo>
                    <a:pt x="701471" y="212305"/>
                  </a:lnTo>
                  <a:lnTo>
                    <a:pt x="701471" y="258051"/>
                  </a:lnTo>
                  <a:lnTo>
                    <a:pt x="892149" y="258051"/>
                  </a:lnTo>
                  <a:lnTo>
                    <a:pt x="892149" y="212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"/>
            <a:ext cx="18287999" cy="1028699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183245" y="204366"/>
            <a:ext cx="2990850" cy="492759"/>
            <a:chOff x="15183245" y="204366"/>
            <a:chExt cx="2990850" cy="49275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83245" y="204366"/>
              <a:ext cx="2990849" cy="4922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08127" y="344304"/>
              <a:ext cx="194407" cy="2453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27824" y="337808"/>
              <a:ext cx="242673" cy="2518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23388" y="337808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54462" y="337808"/>
              <a:ext cx="209207" cy="2519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03402" y="337808"/>
              <a:ext cx="243419" cy="2518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899636" y="331316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18"/>
                  </a:moveTo>
                  <a:lnTo>
                    <a:pt x="50495" y="212318"/>
                  </a:lnTo>
                  <a:lnTo>
                    <a:pt x="50495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77"/>
                  </a:lnTo>
                  <a:lnTo>
                    <a:pt x="0" y="6477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18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18"/>
                  </a:lnTo>
                  <a:close/>
                </a:path>
                <a:path w="892175" h="264795">
                  <a:moveTo>
                    <a:pt x="445135" y="89090"/>
                  </a:moveTo>
                  <a:lnTo>
                    <a:pt x="429933" y="44373"/>
                  </a:lnTo>
                  <a:lnTo>
                    <a:pt x="399478" y="15760"/>
                  </a:lnTo>
                  <a:lnTo>
                    <a:pt x="362559" y="2298"/>
                  </a:lnTo>
                  <a:lnTo>
                    <a:pt x="335102" y="0"/>
                  </a:lnTo>
                  <a:lnTo>
                    <a:pt x="327964" y="292"/>
                  </a:lnTo>
                  <a:lnTo>
                    <a:pt x="286550" y="10642"/>
                  </a:lnTo>
                  <a:lnTo>
                    <a:pt x="246024" y="43764"/>
                  </a:lnTo>
                  <a:lnTo>
                    <a:pt x="227723" y="81686"/>
                  </a:lnTo>
                  <a:lnTo>
                    <a:pt x="221157" y="121907"/>
                  </a:lnTo>
                  <a:lnTo>
                    <a:pt x="220954" y="132549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799" y="228879"/>
                  </a:lnTo>
                  <a:lnTo>
                    <a:pt x="287274" y="255536"/>
                  </a:lnTo>
                  <a:lnTo>
                    <a:pt x="330695" y="264756"/>
                  </a:lnTo>
                  <a:lnTo>
                    <a:pt x="341871" y="264756"/>
                  </a:lnTo>
                  <a:lnTo>
                    <a:pt x="383298" y="256044"/>
                  </a:lnTo>
                  <a:lnTo>
                    <a:pt x="420090" y="228790"/>
                  </a:lnTo>
                  <a:lnTo>
                    <a:pt x="439674" y="193281"/>
                  </a:lnTo>
                  <a:lnTo>
                    <a:pt x="392760" y="172123"/>
                  </a:lnTo>
                  <a:lnTo>
                    <a:pt x="391642" y="176085"/>
                  </a:lnTo>
                  <a:lnTo>
                    <a:pt x="390080" y="180784"/>
                  </a:lnTo>
                  <a:lnTo>
                    <a:pt x="362178" y="213944"/>
                  </a:lnTo>
                  <a:lnTo>
                    <a:pt x="335102" y="219087"/>
                  </a:lnTo>
                  <a:lnTo>
                    <a:pt x="328460" y="218909"/>
                  </a:lnTo>
                  <a:lnTo>
                    <a:pt x="293903" y="201726"/>
                  </a:lnTo>
                  <a:lnTo>
                    <a:pt x="275463" y="160261"/>
                  </a:lnTo>
                  <a:lnTo>
                    <a:pt x="273177" y="132765"/>
                  </a:lnTo>
                  <a:lnTo>
                    <a:pt x="273253" y="124561"/>
                  </a:lnTo>
                  <a:lnTo>
                    <a:pt x="280987" y="84264"/>
                  </a:lnTo>
                  <a:lnTo>
                    <a:pt x="305257" y="54394"/>
                  </a:lnTo>
                  <a:lnTo>
                    <a:pt x="341541" y="46050"/>
                  </a:lnTo>
                  <a:lnTo>
                    <a:pt x="348107" y="46799"/>
                  </a:lnTo>
                  <a:lnTo>
                    <a:pt x="381495" y="65290"/>
                  </a:lnTo>
                  <a:lnTo>
                    <a:pt x="392315" y="89611"/>
                  </a:lnTo>
                  <a:lnTo>
                    <a:pt x="445135" y="89090"/>
                  </a:lnTo>
                  <a:close/>
                </a:path>
                <a:path w="892175" h="264795">
                  <a:moveTo>
                    <a:pt x="668629" y="6477"/>
                  </a:moveTo>
                  <a:lnTo>
                    <a:pt x="462584" y="6477"/>
                  </a:lnTo>
                  <a:lnTo>
                    <a:pt x="462584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794" y="258051"/>
                  </a:lnTo>
                  <a:lnTo>
                    <a:pt x="591794" y="49669"/>
                  </a:lnTo>
                  <a:lnTo>
                    <a:pt x="668629" y="49669"/>
                  </a:lnTo>
                  <a:lnTo>
                    <a:pt x="668629" y="6477"/>
                  </a:lnTo>
                  <a:close/>
                </a:path>
                <a:path w="892175" h="264795">
                  <a:moveTo>
                    <a:pt x="892136" y="212318"/>
                  </a:moveTo>
                  <a:lnTo>
                    <a:pt x="751967" y="212318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77"/>
                  </a:lnTo>
                  <a:lnTo>
                    <a:pt x="701459" y="6477"/>
                  </a:lnTo>
                  <a:lnTo>
                    <a:pt x="701459" y="49669"/>
                  </a:lnTo>
                  <a:lnTo>
                    <a:pt x="701459" y="105575"/>
                  </a:lnTo>
                  <a:lnTo>
                    <a:pt x="701459" y="148780"/>
                  </a:lnTo>
                  <a:lnTo>
                    <a:pt x="701459" y="212318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47671" y="3971269"/>
            <a:ext cx="8240328" cy="631505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03120" y="801623"/>
            <a:ext cx="14100048" cy="18044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2825495"/>
            <a:ext cx="11679936" cy="20970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5181599"/>
            <a:ext cx="11679936" cy="218541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7598664"/>
            <a:ext cx="11661648" cy="21457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2409"/>
            <a:ext cx="18287999" cy="102845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152157" y="188810"/>
            <a:ext cx="2990850" cy="492759"/>
            <a:chOff x="15152157" y="188810"/>
            <a:chExt cx="2990850" cy="49275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52157" y="188810"/>
              <a:ext cx="2990849" cy="4922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77039" y="328749"/>
              <a:ext cx="194407" cy="2453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6735" y="322252"/>
              <a:ext cx="242673" cy="2518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992300" y="322252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23374" y="322252"/>
              <a:ext cx="209207" cy="2519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72313" y="322252"/>
              <a:ext cx="243419" cy="2518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868547" y="315759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18"/>
                  </a:moveTo>
                  <a:lnTo>
                    <a:pt x="50495" y="212318"/>
                  </a:lnTo>
                  <a:lnTo>
                    <a:pt x="50495" y="148780"/>
                  </a:lnTo>
                  <a:lnTo>
                    <a:pt x="173964" y="148780"/>
                  </a:lnTo>
                  <a:lnTo>
                    <a:pt x="173964" y="105587"/>
                  </a:lnTo>
                  <a:lnTo>
                    <a:pt x="50431" y="105587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77"/>
                  </a:lnTo>
                  <a:lnTo>
                    <a:pt x="0" y="6477"/>
                  </a:lnTo>
                  <a:lnTo>
                    <a:pt x="0" y="49669"/>
                  </a:lnTo>
                  <a:lnTo>
                    <a:pt x="0" y="105587"/>
                  </a:lnTo>
                  <a:lnTo>
                    <a:pt x="0" y="148780"/>
                  </a:lnTo>
                  <a:lnTo>
                    <a:pt x="0" y="212318"/>
                  </a:lnTo>
                  <a:lnTo>
                    <a:pt x="0" y="258064"/>
                  </a:lnTo>
                  <a:lnTo>
                    <a:pt x="190677" y="258064"/>
                  </a:lnTo>
                  <a:lnTo>
                    <a:pt x="190677" y="212318"/>
                  </a:lnTo>
                  <a:close/>
                </a:path>
                <a:path w="892175" h="264795">
                  <a:moveTo>
                    <a:pt x="445135" y="89090"/>
                  </a:moveTo>
                  <a:lnTo>
                    <a:pt x="429933" y="44373"/>
                  </a:lnTo>
                  <a:lnTo>
                    <a:pt x="399478" y="15760"/>
                  </a:lnTo>
                  <a:lnTo>
                    <a:pt x="362559" y="2298"/>
                  </a:lnTo>
                  <a:lnTo>
                    <a:pt x="335102" y="0"/>
                  </a:lnTo>
                  <a:lnTo>
                    <a:pt x="327964" y="292"/>
                  </a:lnTo>
                  <a:lnTo>
                    <a:pt x="286550" y="10655"/>
                  </a:lnTo>
                  <a:lnTo>
                    <a:pt x="246024" y="43764"/>
                  </a:lnTo>
                  <a:lnTo>
                    <a:pt x="227723" y="81686"/>
                  </a:lnTo>
                  <a:lnTo>
                    <a:pt x="221157" y="121907"/>
                  </a:lnTo>
                  <a:lnTo>
                    <a:pt x="220954" y="132549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799" y="228879"/>
                  </a:lnTo>
                  <a:lnTo>
                    <a:pt x="287274" y="255536"/>
                  </a:lnTo>
                  <a:lnTo>
                    <a:pt x="330695" y="264756"/>
                  </a:lnTo>
                  <a:lnTo>
                    <a:pt x="341871" y="264756"/>
                  </a:lnTo>
                  <a:lnTo>
                    <a:pt x="383298" y="256044"/>
                  </a:lnTo>
                  <a:lnTo>
                    <a:pt x="420090" y="228790"/>
                  </a:lnTo>
                  <a:lnTo>
                    <a:pt x="439674" y="193281"/>
                  </a:lnTo>
                  <a:lnTo>
                    <a:pt x="392760" y="172123"/>
                  </a:lnTo>
                  <a:lnTo>
                    <a:pt x="391642" y="176085"/>
                  </a:lnTo>
                  <a:lnTo>
                    <a:pt x="390080" y="180784"/>
                  </a:lnTo>
                  <a:lnTo>
                    <a:pt x="362178" y="213944"/>
                  </a:lnTo>
                  <a:lnTo>
                    <a:pt x="335102" y="219100"/>
                  </a:lnTo>
                  <a:lnTo>
                    <a:pt x="328460" y="218909"/>
                  </a:lnTo>
                  <a:lnTo>
                    <a:pt x="293903" y="201726"/>
                  </a:lnTo>
                  <a:lnTo>
                    <a:pt x="275463" y="160261"/>
                  </a:lnTo>
                  <a:lnTo>
                    <a:pt x="273177" y="132778"/>
                  </a:lnTo>
                  <a:lnTo>
                    <a:pt x="273253" y="124561"/>
                  </a:lnTo>
                  <a:lnTo>
                    <a:pt x="280987" y="84264"/>
                  </a:lnTo>
                  <a:lnTo>
                    <a:pt x="305257" y="54394"/>
                  </a:lnTo>
                  <a:lnTo>
                    <a:pt x="341541" y="46050"/>
                  </a:lnTo>
                  <a:lnTo>
                    <a:pt x="348107" y="46799"/>
                  </a:lnTo>
                  <a:lnTo>
                    <a:pt x="381495" y="65303"/>
                  </a:lnTo>
                  <a:lnTo>
                    <a:pt x="392315" y="89611"/>
                  </a:lnTo>
                  <a:lnTo>
                    <a:pt x="445135" y="89090"/>
                  </a:lnTo>
                  <a:close/>
                </a:path>
                <a:path w="892175" h="264795">
                  <a:moveTo>
                    <a:pt x="668629" y="6477"/>
                  </a:moveTo>
                  <a:lnTo>
                    <a:pt x="462584" y="6477"/>
                  </a:lnTo>
                  <a:lnTo>
                    <a:pt x="462584" y="49669"/>
                  </a:lnTo>
                  <a:lnTo>
                    <a:pt x="539203" y="49669"/>
                  </a:lnTo>
                  <a:lnTo>
                    <a:pt x="539203" y="258064"/>
                  </a:lnTo>
                  <a:lnTo>
                    <a:pt x="591794" y="258064"/>
                  </a:lnTo>
                  <a:lnTo>
                    <a:pt x="591794" y="49669"/>
                  </a:lnTo>
                  <a:lnTo>
                    <a:pt x="668629" y="49669"/>
                  </a:lnTo>
                  <a:lnTo>
                    <a:pt x="668629" y="6477"/>
                  </a:lnTo>
                  <a:close/>
                </a:path>
                <a:path w="892175" h="264795">
                  <a:moveTo>
                    <a:pt x="892136" y="212318"/>
                  </a:moveTo>
                  <a:lnTo>
                    <a:pt x="751967" y="212318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87"/>
                  </a:lnTo>
                  <a:lnTo>
                    <a:pt x="751890" y="105587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77"/>
                  </a:lnTo>
                  <a:lnTo>
                    <a:pt x="701459" y="6477"/>
                  </a:lnTo>
                  <a:lnTo>
                    <a:pt x="701459" y="49669"/>
                  </a:lnTo>
                  <a:lnTo>
                    <a:pt x="701459" y="105587"/>
                  </a:lnTo>
                  <a:lnTo>
                    <a:pt x="701459" y="148780"/>
                  </a:lnTo>
                  <a:lnTo>
                    <a:pt x="701459" y="212318"/>
                  </a:lnTo>
                  <a:lnTo>
                    <a:pt x="701459" y="258064"/>
                  </a:lnTo>
                  <a:lnTo>
                    <a:pt x="892136" y="258064"/>
                  </a:lnTo>
                  <a:lnTo>
                    <a:pt x="892136" y="21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11151" y="4152900"/>
            <a:ext cx="17536209" cy="5529894"/>
            <a:chOff x="0" y="5001767"/>
            <a:chExt cx="17536209" cy="5529894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30199" y="5001767"/>
              <a:ext cx="4506010" cy="55298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001767"/>
              <a:ext cx="13411199" cy="3736848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25565" y="1790700"/>
            <a:ext cx="14279879" cy="22707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8" y="1224379"/>
            <a:ext cx="18097500" cy="7596505"/>
            <a:chOff x="18288" y="1224379"/>
            <a:chExt cx="18097500" cy="7596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68775" y="2161162"/>
              <a:ext cx="5962649" cy="59626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4397" y="1224379"/>
              <a:ext cx="7781237" cy="75964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8" y="2103119"/>
              <a:ext cx="10963656" cy="667512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5221529" y="193966"/>
            <a:ext cx="2990850" cy="492759"/>
            <a:chOff x="15221529" y="193966"/>
            <a:chExt cx="2990850" cy="49275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21529" y="193966"/>
              <a:ext cx="2990849" cy="4922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46411" y="333904"/>
              <a:ext cx="194407" cy="2453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66108" y="327408"/>
              <a:ext cx="242673" cy="2518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61672" y="327408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92746" y="327408"/>
              <a:ext cx="209207" cy="2519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41686" y="327408"/>
              <a:ext cx="243419" cy="2518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937915" y="320915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18"/>
                  </a:moveTo>
                  <a:lnTo>
                    <a:pt x="50507" y="212318"/>
                  </a:lnTo>
                  <a:lnTo>
                    <a:pt x="50507" y="148780"/>
                  </a:lnTo>
                  <a:lnTo>
                    <a:pt x="173964" y="148780"/>
                  </a:lnTo>
                  <a:lnTo>
                    <a:pt x="173964" y="105587"/>
                  </a:lnTo>
                  <a:lnTo>
                    <a:pt x="50431" y="105587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77"/>
                  </a:lnTo>
                  <a:lnTo>
                    <a:pt x="0" y="6477"/>
                  </a:lnTo>
                  <a:lnTo>
                    <a:pt x="0" y="49669"/>
                  </a:lnTo>
                  <a:lnTo>
                    <a:pt x="0" y="105587"/>
                  </a:lnTo>
                  <a:lnTo>
                    <a:pt x="0" y="148780"/>
                  </a:lnTo>
                  <a:lnTo>
                    <a:pt x="0" y="212318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18"/>
                  </a:lnTo>
                  <a:close/>
                </a:path>
                <a:path w="892175" h="264795">
                  <a:moveTo>
                    <a:pt x="445135" y="89090"/>
                  </a:moveTo>
                  <a:lnTo>
                    <a:pt x="429933" y="44373"/>
                  </a:lnTo>
                  <a:lnTo>
                    <a:pt x="399478" y="15760"/>
                  </a:lnTo>
                  <a:lnTo>
                    <a:pt x="362572" y="2298"/>
                  </a:lnTo>
                  <a:lnTo>
                    <a:pt x="335102" y="0"/>
                  </a:lnTo>
                  <a:lnTo>
                    <a:pt x="327977" y="292"/>
                  </a:lnTo>
                  <a:lnTo>
                    <a:pt x="286550" y="10642"/>
                  </a:lnTo>
                  <a:lnTo>
                    <a:pt x="246024" y="43764"/>
                  </a:lnTo>
                  <a:lnTo>
                    <a:pt x="227723" y="81686"/>
                  </a:lnTo>
                  <a:lnTo>
                    <a:pt x="221170" y="121907"/>
                  </a:lnTo>
                  <a:lnTo>
                    <a:pt x="220967" y="132549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799" y="228879"/>
                  </a:lnTo>
                  <a:lnTo>
                    <a:pt x="287286" y="255536"/>
                  </a:lnTo>
                  <a:lnTo>
                    <a:pt x="330695" y="264756"/>
                  </a:lnTo>
                  <a:lnTo>
                    <a:pt x="341871" y="264756"/>
                  </a:lnTo>
                  <a:lnTo>
                    <a:pt x="383298" y="256044"/>
                  </a:lnTo>
                  <a:lnTo>
                    <a:pt x="420090" y="228790"/>
                  </a:lnTo>
                  <a:lnTo>
                    <a:pt x="439686" y="193281"/>
                  </a:lnTo>
                  <a:lnTo>
                    <a:pt x="392772" y="172123"/>
                  </a:lnTo>
                  <a:lnTo>
                    <a:pt x="391655" y="176085"/>
                  </a:lnTo>
                  <a:lnTo>
                    <a:pt x="390080" y="180784"/>
                  </a:lnTo>
                  <a:lnTo>
                    <a:pt x="362178" y="213944"/>
                  </a:lnTo>
                  <a:lnTo>
                    <a:pt x="335102" y="219100"/>
                  </a:lnTo>
                  <a:lnTo>
                    <a:pt x="328460" y="218909"/>
                  </a:lnTo>
                  <a:lnTo>
                    <a:pt x="293903" y="201726"/>
                  </a:lnTo>
                  <a:lnTo>
                    <a:pt x="275463" y="160261"/>
                  </a:lnTo>
                  <a:lnTo>
                    <a:pt x="273189" y="132765"/>
                  </a:lnTo>
                  <a:lnTo>
                    <a:pt x="273265" y="124561"/>
                  </a:lnTo>
                  <a:lnTo>
                    <a:pt x="281000" y="84264"/>
                  </a:lnTo>
                  <a:lnTo>
                    <a:pt x="305257" y="54394"/>
                  </a:lnTo>
                  <a:lnTo>
                    <a:pt x="341541" y="46050"/>
                  </a:lnTo>
                  <a:lnTo>
                    <a:pt x="348107" y="46799"/>
                  </a:lnTo>
                  <a:lnTo>
                    <a:pt x="381508" y="65290"/>
                  </a:lnTo>
                  <a:lnTo>
                    <a:pt x="392315" y="89611"/>
                  </a:lnTo>
                  <a:lnTo>
                    <a:pt x="445135" y="89090"/>
                  </a:lnTo>
                  <a:close/>
                </a:path>
                <a:path w="892175" h="264795">
                  <a:moveTo>
                    <a:pt x="668642" y="6477"/>
                  </a:moveTo>
                  <a:lnTo>
                    <a:pt x="462597" y="6477"/>
                  </a:lnTo>
                  <a:lnTo>
                    <a:pt x="462597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807" y="258051"/>
                  </a:lnTo>
                  <a:lnTo>
                    <a:pt x="591807" y="49669"/>
                  </a:lnTo>
                  <a:lnTo>
                    <a:pt x="668642" y="49669"/>
                  </a:lnTo>
                  <a:lnTo>
                    <a:pt x="668642" y="6477"/>
                  </a:lnTo>
                  <a:close/>
                </a:path>
                <a:path w="892175" h="264795">
                  <a:moveTo>
                    <a:pt x="892136" y="212318"/>
                  </a:moveTo>
                  <a:lnTo>
                    <a:pt x="751967" y="212318"/>
                  </a:lnTo>
                  <a:lnTo>
                    <a:pt x="751967" y="148780"/>
                  </a:lnTo>
                  <a:lnTo>
                    <a:pt x="875360" y="148780"/>
                  </a:lnTo>
                  <a:lnTo>
                    <a:pt x="875360" y="105587"/>
                  </a:lnTo>
                  <a:lnTo>
                    <a:pt x="751890" y="105587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77"/>
                  </a:lnTo>
                  <a:lnTo>
                    <a:pt x="701459" y="6477"/>
                  </a:lnTo>
                  <a:lnTo>
                    <a:pt x="701459" y="49669"/>
                  </a:lnTo>
                  <a:lnTo>
                    <a:pt x="701459" y="105587"/>
                  </a:lnTo>
                  <a:lnTo>
                    <a:pt x="701459" y="148780"/>
                  </a:lnTo>
                  <a:lnTo>
                    <a:pt x="701459" y="212318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270" cy="10287000"/>
            <a:chOff x="0" y="0"/>
            <a:chExt cx="1828927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93187" y="214349"/>
              <a:ext cx="2990849" cy="4922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18069" y="354288"/>
              <a:ext cx="194407" cy="2453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37766" y="347791"/>
              <a:ext cx="242673" cy="2518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133329" y="347791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13344" y="347791"/>
              <a:ext cx="243419" cy="2518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64404" y="347791"/>
              <a:ext cx="209207" cy="2519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009567" y="341299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18"/>
                  </a:moveTo>
                  <a:lnTo>
                    <a:pt x="50507" y="212318"/>
                  </a:lnTo>
                  <a:lnTo>
                    <a:pt x="50507" y="148780"/>
                  </a:lnTo>
                  <a:lnTo>
                    <a:pt x="173977" y="148780"/>
                  </a:lnTo>
                  <a:lnTo>
                    <a:pt x="173977" y="105587"/>
                  </a:lnTo>
                  <a:lnTo>
                    <a:pt x="50431" y="105587"/>
                  </a:lnTo>
                  <a:lnTo>
                    <a:pt x="50431" y="49669"/>
                  </a:lnTo>
                  <a:lnTo>
                    <a:pt x="184721" y="49669"/>
                  </a:lnTo>
                  <a:lnTo>
                    <a:pt x="184721" y="6477"/>
                  </a:lnTo>
                  <a:lnTo>
                    <a:pt x="0" y="6477"/>
                  </a:lnTo>
                  <a:lnTo>
                    <a:pt x="0" y="49669"/>
                  </a:lnTo>
                  <a:lnTo>
                    <a:pt x="0" y="105587"/>
                  </a:lnTo>
                  <a:lnTo>
                    <a:pt x="0" y="148780"/>
                  </a:lnTo>
                  <a:lnTo>
                    <a:pt x="0" y="212318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18"/>
                  </a:lnTo>
                  <a:close/>
                </a:path>
                <a:path w="892175" h="264795">
                  <a:moveTo>
                    <a:pt x="445147" y="89090"/>
                  </a:moveTo>
                  <a:lnTo>
                    <a:pt x="429945" y="44373"/>
                  </a:lnTo>
                  <a:lnTo>
                    <a:pt x="399491" y="15760"/>
                  </a:lnTo>
                  <a:lnTo>
                    <a:pt x="362572" y="2298"/>
                  </a:lnTo>
                  <a:lnTo>
                    <a:pt x="335114" y="0"/>
                  </a:lnTo>
                  <a:lnTo>
                    <a:pt x="327977" y="292"/>
                  </a:lnTo>
                  <a:lnTo>
                    <a:pt x="286562" y="10642"/>
                  </a:lnTo>
                  <a:lnTo>
                    <a:pt x="246037" y="43764"/>
                  </a:lnTo>
                  <a:lnTo>
                    <a:pt x="227736" y="81686"/>
                  </a:lnTo>
                  <a:lnTo>
                    <a:pt x="221170" y="121907"/>
                  </a:lnTo>
                  <a:lnTo>
                    <a:pt x="220967" y="132549"/>
                  </a:lnTo>
                  <a:lnTo>
                    <a:pt x="221259" y="146405"/>
                  </a:lnTo>
                  <a:lnTo>
                    <a:pt x="228434" y="187134"/>
                  </a:lnTo>
                  <a:lnTo>
                    <a:pt x="250812" y="228879"/>
                  </a:lnTo>
                  <a:lnTo>
                    <a:pt x="287286" y="255536"/>
                  </a:lnTo>
                  <a:lnTo>
                    <a:pt x="330695" y="264756"/>
                  </a:lnTo>
                  <a:lnTo>
                    <a:pt x="341884" y="264756"/>
                  </a:lnTo>
                  <a:lnTo>
                    <a:pt x="383311" y="256044"/>
                  </a:lnTo>
                  <a:lnTo>
                    <a:pt x="420103" y="228790"/>
                  </a:lnTo>
                  <a:lnTo>
                    <a:pt x="439686" y="193281"/>
                  </a:lnTo>
                  <a:lnTo>
                    <a:pt x="392772" y="172123"/>
                  </a:lnTo>
                  <a:lnTo>
                    <a:pt x="391655" y="176085"/>
                  </a:lnTo>
                  <a:lnTo>
                    <a:pt x="390093" y="180784"/>
                  </a:lnTo>
                  <a:lnTo>
                    <a:pt x="362191" y="213944"/>
                  </a:lnTo>
                  <a:lnTo>
                    <a:pt x="335114" y="219100"/>
                  </a:lnTo>
                  <a:lnTo>
                    <a:pt x="328472" y="218909"/>
                  </a:lnTo>
                  <a:lnTo>
                    <a:pt x="293916" y="201726"/>
                  </a:lnTo>
                  <a:lnTo>
                    <a:pt x="275475" y="160261"/>
                  </a:lnTo>
                  <a:lnTo>
                    <a:pt x="273189" y="132765"/>
                  </a:lnTo>
                  <a:lnTo>
                    <a:pt x="273265" y="124561"/>
                  </a:lnTo>
                  <a:lnTo>
                    <a:pt x="281000" y="84264"/>
                  </a:lnTo>
                  <a:lnTo>
                    <a:pt x="305257" y="54394"/>
                  </a:lnTo>
                  <a:lnTo>
                    <a:pt x="341541" y="46050"/>
                  </a:lnTo>
                  <a:lnTo>
                    <a:pt x="348107" y="46799"/>
                  </a:lnTo>
                  <a:lnTo>
                    <a:pt x="381508" y="65290"/>
                  </a:lnTo>
                  <a:lnTo>
                    <a:pt x="392328" y="89611"/>
                  </a:lnTo>
                  <a:lnTo>
                    <a:pt x="445147" y="89090"/>
                  </a:lnTo>
                  <a:close/>
                </a:path>
                <a:path w="892175" h="264795">
                  <a:moveTo>
                    <a:pt x="668642" y="6477"/>
                  </a:moveTo>
                  <a:lnTo>
                    <a:pt x="462597" y="6477"/>
                  </a:lnTo>
                  <a:lnTo>
                    <a:pt x="462597" y="49669"/>
                  </a:lnTo>
                  <a:lnTo>
                    <a:pt x="539216" y="49669"/>
                  </a:lnTo>
                  <a:lnTo>
                    <a:pt x="539216" y="258051"/>
                  </a:lnTo>
                  <a:lnTo>
                    <a:pt x="591807" y="258051"/>
                  </a:lnTo>
                  <a:lnTo>
                    <a:pt x="591807" y="49669"/>
                  </a:lnTo>
                  <a:lnTo>
                    <a:pt x="668642" y="49669"/>
                  </a:lnTo>
                  <a:lnTo>
                    <a:pt x="668642" y="6477"/>
                  </a:lnTo>
                  <a:close/>
                </a:path>
                <a:path w="892175" h="264795">
                  <a:moveTo>
                    <a:pt x="892149" y="212318"/>
                  </a:moveTo>
                  <a:lnTo>
                    <a:pt x="751967" y="212318"/>
                  </a:lnTo>
                  <a:lnTo>
                    <a:pt x="751967" y="148780"/>
                  </a:lnTo>
                  <a:lnTo>
                    <a:pt x="875360" y="148780"/>
                  </a:lnTo>
                  <a:lnTo>
                    <a:pt x="875360" y="105587"/>
                  </a:lnTo>
                  <a:lnTo>
                    <a:pt x="751903" y="105587"/>
                  </a:lnTo>
                  <a:lnTo>
                    <a:pt x="751903" y="49669"/>
                  </a:lnTo>
                  <a:lnTo>
                    <a:pt x="886180" y="49669"/>
                  </a:lnTo>
                  <a:lnTo>
                    <a:pt x="886180" y="6477"/>
                  </a:lnTo>
                  <a:lnTo>
                    <a:pt x="701471" y="6477"/>
                  </a:lnTo>
                  <a:lnTo>
                    <a:pt x="701471" y="49669"/>
                  </a:lnTo>
                  <a:lnTo>
                    <a:pt x="701471" y="105587"/>
                  </a:lnTo>
                  <a:lnTo>
                    <a:pt x="701471" y="148780"/>
                  </a:lnTo>
                  <a:lnTo>
                    <a:pt x="701471" y="212318"/>
                  </a:lnTo>
                  <a:lnTo>
                    <a:pt x="701471" y="258051"/>
                  </a:lnTo>
                  <a:lnTo>
                    <a:pt x="892149" y="258051"/>
                  </a:lnTo>
                  <a:lnTo>
                    <a:pt x="892149" y="21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18231" y="1809582"/>
              <a:ext cx="6678926" cy="66698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62055" y="524635"/>
              <a:ext cx="9126891" cy="8978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990599"/>
              <a:ext cx="10954512" cy="92720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34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772363" y="1001667"/>
            <a:ext cx="8400415" cy="8197850"/>
            <a:chOff x="9772363" y="1001667"/>
            <a:chExt cx="8400415" cy="81978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7834" y="2149876"/>
              <a:ext cx="6381749" cy="6057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72363" y="1001667"/>
              <a:ext cx="8400085" cy="819772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5136610" y="219898"/>
            <a:ext cx="2990850" cy="492759"/>
            <a:chOff x="15136610" y="219898"/>
            <a:chExt cx="2990850" cy="49275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6610" y="219898"/>
              <a:ext cx="2990849" cy="4922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61493" y="359836"/>
              <a:ext cx="194407" cy="2453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81190" y="353339"/>
              <a:ext cx="242673" cy="2518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976754" y="353339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07828" y="353339"/>
              <a:ext cx="209207" cy="2519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56768" y="353339"/>
              <a:ext cx="243419" cy="2518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853002" y="346849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18"/>
                  </a:moveTo>
                  <a:lnTo>
                    <a:pt x="50495" y="212318"/>
                  </a:lnTo>
                  <a:lnTo>
                    <a:pt x="50495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77"/>
                  </a:lnTo>
                  <a:lnTo>
                    <a:pt x="0" y="6477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18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18"/>
                  </a:lnTo>
                  <a:close/>
                </a:path>
                <a:path w="892175" h="264795">
                  <a:moveTo>
                    <a:pt x="445135" y="89090"/>
                  </a:moveTo>
                  <a:lnTo>
                    <a:pt x="429933" y="44373"/>
                  </a:lnTo>
                  <a:lnTo>
                    <a:pt x="399478" y="15760"/>
                  </a:lnTo>
                  <a:lnTo>
                    <a:pt x="362559" y="2298"/>
                  </a:lnTo>
                  <a:lnTo>
                    <a:pt x="335102" y="0"/>
                  </a:lnTo>
                  <a:lnTo>
                    <a:pt x="327964" y="292"/>
                  </a:lnTo>
                  <a:lnTo>
                    <a:pt x="286550" y="10642"/>
                  </a:lnTo>
                  <a:lnTo>
                    <a:pt x="246024" y="43764"/>
                  </a:lnTo>
                  <a:lnTo>
                    <a:pt x="227723" y="81686"/>
                  </a:lnTo>
                  <a:lnTo>
                    <a:pt x="221157" y="121894"/>
                  </a:lnTo>
                  <a:lnTo>
                    <a:pt x="220954" y="132549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799" y="228879"/>
                  </a:lnTo>
                  <a:lnTo>
                    <a:pt x="287274" y="255536"/>
                  </a:lnTo>
                  <a:lnTo>
                    <a:pt x="330695" y="264756"/>
                  </a:lnTo>
                  <a:lnTo>
                    <a:pt x="341871" y="264756"/>
                  </a:lnTo>
                  <a:lnTo>
                    <a:pt x="383298" y="256044"/>
                  </a:lnTo>
                  <a:lnTo>
                    <a:pt x="420090" y="228790"/>
                  </a:lnTo>
                  <a:lnTo>
                    <a:pt x="439674" y="193281"/>
                  </a:lnTo>
                  <a:lnTo>
                    <a:pt x="392760" y="172123"/>
                  </a:lnTo>
                  <a:lnTo>
                    <a:pt x="391642" y="176085"/>
                  </a:lnTo>
                  <a:lnTo>
                    <a:pt x="390080" y="180784"/>
                  </a:lnTo>
                  <a:lnTo>
                    <a:pt x="362178" y="213944"/>
                  </a:lnTo>
                  <a:lnTo>
                    <a:pt x="335102" y="219087"/>
                  </a:lnTo>
                  <a:lnTo>
                    <a:pt x="328460" y="218909"/>
                  </a:lnTo>
                  <a:lnTo>
                    <a:pt x="293903" y="201726"/>
                  </a:lnTo>
                  <a:lnTo>
                    <a:pt x="275463" y="160261"/>
                  </a:lnTo>
                  <a:lnTo>
                    <a:pt x="273177" y="132765"/>
                  </a:lnTo>
                  <a:lnTo>
                    <a:pt x="273253" y="124561"/>
                  </a:lnTo>
                  <a:lnTo>
                    <a:pt x="280987" y="84264"/>
                  </a:lnTo>
                  <a:lnTo>
                    <a:pt x="305257" y="54394"/>
                  </a:lnTo>
                  <a:lnTo>
                    <a:pt x="341541" y="46050"/>
                  </a:lnTo>
                  <a:lnTo>
                    <a:pt x="348107" y="46786"/>
                  </a:lnTo>
                  <a:lnTo>
                    <a:pt x="381495" y="65290"/>
                  </a:lnTo>
                  <a:lnTo>
                    <a:pt x="392315" y="89611"/>
                  </a:lnTo>
                  <a:lnTo>
                    <a:pt x="445135" y="89090"/>
                  </a:lnTo>
                  <a:close/>
                </a:path>
                <a:path w="892175" h="264795">
                  <a:moveTo>
                    <a:pt x="668629" y="6477"/>
                  </a:moveTo>
                  <a:lnTo>
                    <a:pt x="462584" y="6477"/>
                  </a:lnTo>
                  <a:lnTo>
                    <a:pt x="462584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794" y="258051"/>
                  </a:lnTo>
                  <a:lnTo>
                    <a:pt x="591794" y="49669"/>
                  </a:lnTo>
                  <a:lnTo>
                    <a:pt x="668629" y="49669"/>
                  </a:lnTo>
                  <a:lnTo>
                    <a:pt x="668629" y="6477"/>
                  </a:lnTo>
                  <a:close/>
                </a:path>
                <a:path w="892175" h="264795">
                  <a:moveTo>
                    <a:pt x="892136" y="212318"/>
                  </a:moveTo>
                  <a:lnTo>
                    <a:pt x="751967" y="212318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77"/>
                  </a:lnTo>
                  <a:lnTo>
                    <a:pt x="701459" y="6477"/>
                  </a:lnTo>
                  <a:lnTo>
                    <a:pt x="701459" y="49669"/>
                  </a:lnTo>
                  <a:lnTo>
                    <a:pt x="701459" y="105575"/>
                  </a:lnTo>
                  <a:lnTo>
                    <a:pt x="701459" y="148780"/>
                  </a:lnTo>
                  <a:lnTo>
                    <a:pt x="701459" y="212318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09600" y="1714500"/>
            <a:ext cx="11664950" cy="6574790"/>
            <a:chOff x="0" y="1749551"/>
            <a:chExt cx="11664950" cy="6574790"/>
          </a:xfrm>
        </p:grpSpPr>
        <p:sp>
          <p:nvSpPr>
            <p:cNvPr id="15" name="object 15"/>
            <p:cNvSpPr/>
            <p:nvPr/>
          </p:nvSpPr>
          <p:spPr>
            <a:xfrm>
              <a:off x="5085816" y="6617385"/>
              <a:ext cx="3827145" cy="1564005"/>
            </a:xfrm>
            <a:custGeom>
              <a:avLst/>
              <a:gdLst/>
              <a:ahLst/>
              <a:cxnLst/>
              <a:rect l="l" t="t" r="r" b="b"/>
              <a:pathLst>
                <a:path w="3827145" h="1564004">
                  <a:moveTo>
                    <a:pt x="774522" y="960005"/>
                  </a:moveTo>
                  <a:lnTo>
                    <a:pt x="669366" y="960005"/>
                  </a:lnTo>
                  <a:lnTo>
                    <a:pt x="669366" y="654418"/>
                  </a:lnTo>
                  <a:lnTo>
                    <a:pt x="669366" y="486219"/>
                  </a:lnTo>
                  <a:lnTo>
                    <a:pt x="475742" y="486219"/>
                  </a:lnTo>
                  <a:lnTo>
                    <a:pt x="475742" y="654418"/>
                  </a:lnTo>
                  <a:lnTo>
                    <a:pt x="475742" y="960005"/>
                  </a:lnTo>
                  <a:lnTo>
                    <a:pt x="270573" y="960005"/>
                  </a:lnTo>
                  <a:lnTo>
                    <a:pt x="283476" y="931113"/>
                  </a:lnTo>
                  <a:lnTo>
                    <a:pt x="292696" y="897089"/>
                  </a:lnTo>
                  <a:lnTo>
                    <a:pt x="298221" y="857923"/>
                  </a:lnTo>
                  <a:lnTo>
                    <a:pt x="300062" y="813638"/>
                  </a:lnTo>
                  <a:lnTo>
                    <a:pt x="300062" y="654418"/>
                  </a:lnTo>
                  <a:lnTo>
                    <a:pt x="475742" y="654418"/>
                  </a:lnTo>
                  <a:lnTo>
                    <a:pt x="475742" y="486219"/>
                  </a:lnTo>
                  <a:lnTo>
                    <a:pt x="106438" y="486219"/>
                  </a:lnTo>
                  <a:lnTo>
                    <a:pt x="106438" y="805929"/>
                  </a:lnTo>
                  <a:lnTo>
                    <a:pt x="100825" y="873340"/>
                  </a:lnTo>
                  <a:lnTo>
                    <a:pt x="83997" y="921486"/>
                  </a:lnTo>
                  <a:lnTo>
                    <a:pt x="55943" y="950379"/>
                  </a:lnTo>
                  <a:lnTo>
                    <a:pt x="16675" y="960005"/>
                  </a:lnTo>
                  <a:lnTo>
                    <a:pt x="0" y="960005"/>
                  </a:lnTo>
                  <a:lnTo>
                    <a:pt x="0" y="1284846"/>
                  </a:lnTo>
                  <a:lnTo>
                    <a:pt x="171831" y="1284846"/>
                  </a:lnTo>
                  <a:lnTo>
                    <a:pt x="171831" y="1128204"/>
                  </a:lnTo>
                  <a:lnTo>
                    <a:pt x="602691" y="1128204"/>
                  </a:lnTo>
                  <a:lnTo>
                    <a:pt x="602691" y="1284846"/>
                  </a:lnTo>
                  <a:lnTo>
                    <a:pt x="774522" y="1284846"/>
                  </a:lnTo>
                  <a:lnTo>
                    <a:pt x="774522" y="1128204"/>
                  </a:lnTo>
                  <a:lnTo>
                    <a:pt x="774522" y="960005"/>
                  </a:lnTo>
                  <a:close/>
                </a:path>
                <a:path w="3827145" h="1564004">
                  <a:moveTo>
                    <a:pt x="1509852" y="807212"/>
                  </a:moveTo>
                  <a:lnTo>
                    <a:pt x="1505902" y="752513"/>
                  </a:lnTo>
                  <a:lnTo>
                    <a:pt x="1494053" y="701408"/>
                  </a:lnTo>
                  <a:lnTo>
                    <a:pt x="1474304" y="653910"/>
                  </a:lnTo>
                  <a:lnTo>
                    <a:pt x="1473809" y="653135"/>
                  </a:lnTo>
                  <a:lnTo>
                    <a:pt x="1446657" y="609993"/>
                  </a:lnTo>
                  <a:lnTo>
                    <a:pt x="1411109" y="569683"/>
                  </a:lnTo>
                  <a:lnTo>
                    <a:pt x="1369974" y="534543"/>
                  </a:lnTo>
                  <a:lnTo>
                    <a:pt x="1325549" y="507225"/>
                  </a:lnTo>
                  <a:lnTo>
                    <a:pt x="1314932" y="502881"/>
                  </a:lnTo>
                  <a:lnTo>
                    <a:pt x="1314932" y="807212"/>
                  </a:lnTo>
                  <a:lnTo>
                    <a:pt x="1312367" y="840193"/>
                  </a:lnTo>
                  <a:lnTo>
                    <a:pt x="1291856" y="896048"/>
                  </a:lnTo>
                  <a:lnTo>
                    <a:pt x="1252664" y="937450"/>
                  </a:lnTo>
                  <a:lnTo>
                    <a:pt x="1202016" y="958634"/>
                  </a:lnTo>
                  <a:lnTo>
                    <a:pt x="1172603" y="961288"/>
                  </a:lnTo>
                  <a:lnTo>
                    <a:pt x="1143101" y="958634"/>
                  </a:lnTo>
                  <a:lnTo>
                    <a:pt x="1091806" y="937450"/>
                  </a:lnTo>
                  <a:lnTo>
                    <a:pt x="1052626" y="896048"/>
                  </a:lnTo>
                  <a:lnTo>
                    <a:pt x="1032751" y="840193"/>
                  </a:lnTo>
                  <a:lnTo>
                    <a:pt x="1030262" y="807212"/>
                  </a:lnTo>
                  <a:lnTo>
                    <a:pt x="1032751" y="774230"/>
                  </a:lnTo>
                  <a:lnTo>
                    <a:pt x="1052626" y="718375"/>
                  </a:lnTo>
                  <a:lnTo>
                    <a:pt x="1091806" y="676973"/>
                  </a:lnTo>
                  <a:lnTo>
                    <a:pt x="1143101" y="655777"/>
                  </a:lnTo>
                  <a:lnTo>
                    <a:pt x="1172603" y="653135"/>
                  </a:lnTo>
                  <a:lnTo>
                    <a:pt x="1202016" y="655777"/>
                  </a:lnTo>
                  <a:lnTo>
                    <a:pt x="1252664" y="676973"/>
                  </a:lnTo>
                  <a:lnTo>
                    <a:pt x="1291856" y="718375"/>
                  </a:lnTo>
                  <a:lnTo>
                    <a:pt x="1312367" y="774230"/>
                  </a:lnTo>
                  <a:lnTo>
                    <a:pt x="1314932" y="807212"/>
                  </a:lnTo>
                  <a:lnTo>
                    <a:pt x="1314932" y="502881"/>
                  </a:lnTo>
                  <a:lnTo>
                    <a:pt x="1277848" y="487705"/>
                  </a:lnTo>
                  <a:lnTo>
                    <a:pt x="1226870" y="475996"/>
                  </a:lnTo>
                  <a:lnTo>
                    <a:pt x="1172603" y="472097"/>
                  </a:lnTo>
                  <a:lnTo>
                    <a:pt x="1118336" y="475996"/>
                  </a:lnTo>
                  <a:lnTo>
                    <a:pt x="1067346" y="487705"/>
                  </a:lnTo>
                  <a:lnTo>
                    <a:pt x="1019644" y="507225"/>
                  </a:lnTo>
                  <a:lnTo>
                    <a:pt x="975220" y="534543"/>
                  </a:lnTo>
                  <a:lnTo>
                    <a:pt x="934085" y="569683"/>
                  </a:lnTo>
                  <a:lnTo>
                    <a:pt x="898537" y="609993"/>
                  </a:lnTo>
                  <a:lnTo>
                    <a:pt x="870889" y="653910"/>
                  </a:lnTo>
                  <a:lnTo>
                    <a:pt x="851154" y="701408"/>
                  </a:lnTo>
                  <a:lnTo>
                    <a:pt x="839304" y="752513"/>
                  </a:lnTo>
                  <a:lnTo>
                    <a:pt x="835355" y="807212"/>
                  </a:lnTo>
                  <a:lnTo>
                    <a:pt x="839304" y="861961"/>
                  </a:lnTo>
                  <a:lnTo>
                    <a:pt x="851154" y="913218"/>
                  </a:lnTo>
                  <a:lnTo>
                    <a:pt x="870889" y="960983"/>
                  </a:lnTo>
                  <a:lnTo>
                    <a:pt x="898537" y="1005255"/>
                  </a:lnTo>
                  <a:lnTo>
                    <a:pt x="934085" y="1046022"/>
                  </a:lnTo>
                  <a:lnTo>
                    <a:pt x="975220" y="1080693"/>
                  </a:lnTo>
                  <a:lnTo>
                    <a:pt x="1019644" y="1107655"/>
                  </a:lnTo>
                  <a:lnTo>
                    <a:pt x="1067346" y="1126921"/>
                  </a:lnTo>
                  <a:lnTo>
                    <a:pt x="1118336" y="1138478"/>
                  </a:lnTo>
                  <a:lnTo>
                    <a:pt x="1172603" y="1142326"/>
                  </a:lnTo>
                  <a:lnTo>
                    <a:pt x="1226870" y="1138478"/>
                  </a:lnTo>
                  <a:lnTo>
                    <a:pt x="1277848" y="1126921"/>
                  </a:lnTo>
                  <a:lnTo>
                    <a:pt x="1325549" y="1107655"/>
                  </a:lnTo>
                  <a:lnTo>
                    <a:pt x="1369974" y="1080693"/>
                  </a:lnTo>
                  <a:lnTo>
                    <a:pt x="1411109" y="1046022"/>
                  </a:lnTo>
                  <a:lnTo>
                    <a:pt x="1446657" y="1005255"/>
                  </a:lnTo>
                  <a:lnTo>
                    <a:pt x="1474101" y="961288"/>
                  </a:lnTo>
                  <a:lnTo>
                    <a:pt x="1474304" y="960983"/>
                  </a:lnTo>
                  <a:lnTo>
                    <a:pt x="1494053" y="913218"/>
                  </a:lnTo>
                  <a:lnTo>
                    <a:pt x="1505902" y="861961"/>
                  </a:lnTo>
                  <a:lnTo>
                    <a:pt x="1509852" y="807212"/>
                  </a:lnTo>
                  <a:close/>
                </a:path>
                <a:path w="3827145" h="1564004">
                  <a:moveTo>
                    <a:pt x="2154847" y="1246657"/>
                  </a:moveTo>
                  <a:lnTo>
                    <a:pt x="2108416" y="1269631"/>
                  </a:lnTo>
                  <a:lnTo>
                    <a:pt x="2061819" y="1290777"/>
                  </a:lnTo>
                  <a:lnTo>
                    <a:pt x="2015083" y="1310081"/>
                  </a:lnTo>
                  <a:lnTo>
                    <a:pt x="1968195" y="1327556"/>
                  </a:lnTo>
                  <a:lnTo>
                    <a:pt x="1921141" y="1343177"/>
                  </a:lnTo>
                  <a:lnTo>
                    <a:pt x="1873948" y="1356969"/>
                  </a:lnTo>
                  <a:lnTo>
                    <a:pt x="1826602" y="1368920"/>
                  </a:lnTo>
                  <a:lnTo>
                    <a:pt x="1779104" y="1379029"/>
                  </a:lnTo>
                  <a:lnTo>
                    <a:pt x="1731454" y="1387309"/>
                  </a:lnTo>
                  <a:lnTo>
                    <a:pt x="1683651" y="1393736"/>
                  </a:lnTo>
                  <a:lnTo>
                    <a:pt x="1635696" y="1398333"/>
                  </a:lnTo>
                  <a:lnTo>
                    <a:pt x="1587601" y="1401089"/>
                  </a:lnTo>
                  <a:lnTo>
                    <a:pt x="1539341" y="1402016"/>
                  </a:lnTo>
                  <a:lnTo>
                    <a:pt x="1491081" y="1401089"/>
                  </a:lnTo>
                  <a:lnTo>
                    <a:pt x="1442974" y="1398333"/>
                  </a:lnTo>
                  <a:lnTo>
                    <a:pt x="1395018" y="1393736"/>
                  </a:lnTo>
                  <a:lnTo>
                    <a:pt x="1347216" y="1387309"/>
                  </a:lnTo>
                  <a:lnTo>
                    <a:pt x="1299565" y="1379029"/>
                  </a:lnTo>
                  <a:lnTo>
                    <a:pt x="1252067" y="1368920"/>
                  </a:lnTo>
                  <a:lnTo>
                    <a:pt x="1204722" y="1356969"/>
                  </a:lnTo>
                  <a:lnTo>
                    <a:pt x="1157528" y="1343177"/>
                  </a:lnTo>
                  <a:lnTo>
                    <a:pt x="1110488" y="1327556"/>
                  </a:lnTo>
                  <a:lnTo>
                    <a:pt x="1063586" y="1310081"/>
                  </a:lnTo>
                  <a:lnTo>
                    <a:pt x="1016850" y="1290777"/>
                  </a:lnTo>
                  <a:lnTo>
                    <a:pt x="970267" y="1269631"/>
                  </a:lnTo>
                  <a:lnTo>
                    <a:pt x="923823" y="1246657"/>
                  </a:lnTo>
                  <a:lnTo>
                    <a:pt x="923823" y="1399451"/>
                  </a:lnTo>
                  <a:lnTo>
                    <a:pt x="969899" y="1423758"/>
                  </a:lnTo>
                  <a:lnTo>
                    <a:pt x="1016190" y="1446123"/>
                  </a:lnTo>
                  <a:lnTo>
                    <a:pt x="1062685" y="1466545"/>
                  </a:lnTo>
                  <a:lnTo>
                    <a:pt x="1109395" y="1485023"/>
                  </a:lnTo>
                  <a:lnTo>
                    <a:pt x="1156309" y="1501559"/>
                  </a:lnTo>
                  <a:lnTo>
                    <a:pt x="1203452" y="1516138"/>
                  </a:lnTo>
                  <a:lnTo>
                    <a:pt x="1250797" y="1528787"/>
                  </a:lnTo>
                  <a:lnTo>
                    <a:pt x="1298359" y="1539481"/>
                  </a:lnTo>
                  <a:lnTo>
                    <a:pt x="1346123" y="1548231"/>
                  </a:lnTo>
                  <a:lnTo>
                    <a:pt x="1394117" y="1555038"/>
                  </a:lnTo>
                  <a:lnTo>
                    <a:pt x="1442313" y="1559902"/>
                  </a:lnTo>
                  <a:lnTo>
                    <a:pt x="1490713" y="1562823"/>
                  </a:lnTo>
                  <a:lnTo>
                    <a:pt x="1539341" y="1563789"/>
                  </a:lnTo>
                  <a:lnTo>
                    <a:pt x="1587957" y="1562823"/>
                  </a:lnTo>
                  <a:lnTo>
                    <a:pt x="1636369" y="1559902"/>
                  </a:lnTo>
                  <a:lnTo>
                    <a:pt x="1684566" y="1555038"/>
                  </a:lnTo>
                  <a:lnTo>
                    <a:pt x="1732546" y="1548231"/>
                  </a:lnTo>
                  <a:lnTo>
                    <a:pt x="1780324" y="1539481"/>
                  </a:lnTo>
                  <a:lnTo>
                    <a:pt x="1827885" y="1528787"/>
                  </a:lnTo>
                  <a:lnTo>
                    <a:pt x="1875231" y="1516138"/>
                  </a:lnTo>
                  <a:lnTo>
                    <a:pt x="1922360" y="1501559"/>
                  </a:lnTo>
                  <a:lnTo>
                    <a:pt x="1969287" y="1485023"/>
                  </a:lnTo>
                  <a:lnTo>
                    <a:pt x="2015998" y="1466545"/>
                  </a:lnTo>
                  <a:lnTo>
                    <a:pt x="2062492" y="1446123"/>
                  </a:lnTo>
                  <a:lnTo>
                    <a:pt x="2108771" y="1423758"/>
                  </a:lnTo>
                  <a:lnTo>
                    <a:pt x="2154847" y="1399451"/>
                  </a:lnTo>
                  <a:lnTo>
                    <a:pt x="2154847" y="1246657"/>
                  </a:lnTo>
                  <a:close/>
                </a:path>
                <a:path w="3827145" h="1564004">
                  <a:moveTo>
                    <a:pt x="2277808" y="807212"/>
                  </a:moveTo>
                  <a:lnTo>
                    <a:pt x="2274582" y="757085"/>
                  </a:lnTo>
                  <a:lnTo>
                    <a:pt x="2264880" y="710450"/>
                  </a:lnTo>
                  <a:lnTo>
                    <a:pt x="2251113" y="673684"/>
                  </a:lnTo>
                  <a:lnTo>
                    <a:pt x="2226106" y="627659"/>
                  </a:lnTo>
                  <a:lnTo>
                    <a:pt x="2197023" y="591502"/>
                  </a:lnTo>
                  <a:lnTo>
                    <a:pt x="2167280" y="564540"/>
                  </a:lnTo>
                  <a:lnTo>
                    <a:pt x="2123986" y="536448"/>
                  </a:lnTo>
                  <a:lnTo>
                    <a:pt x="2082901" y="520242"/>
                  </a:lnTo>
                  <a:lnTo>
                    <a:pt x="2082901" y="812342"/>
                  </a:lnTo>
                  <a:lnTo>
                    <a:pt x="2080412" y="846213"/>
                  </a:lnTo>
                  <a:lnTo>
                    <a:pt x="2060536" y="901420"/>
                  </a:lnTo>
                  <a:lnTo>
                    <a:pt x="2021827" y="939622"/>
                  </a:lnTo>
                  <a:lnTo>
                    <a:pt x="1970532" y="958875"/>
                  </a:lnTo>
                  <a:lnTo>
                    <a:pt x="1940560" y="961288"/>
                  </a:lnTo>
                  <a:lnTo>
                    <a:pt x="1910588" y="958875"/>
                  </a:lnTo>
                  <a:lnTo>
                    <a:pt x="1859292" y="939622"/>
                  </a:lnTo>
                  <a:lnTo>
                    <a:pt x="1821154" y="901420"/>
                  </a:lnTo>
                  <a:lnTo>
                    <a:pt x="1801914" y="846213"/>
                  </a:lnTo>
                  <a:lnTo>
                    <a:pt x="1799513" y="812342"/>
                  </a:lnTo>
                  <a:lnTo>
                    <a:pt x="1801914" y="785063"/>
                  </a:lnTo>
                  <a:lnTo>
                    <a:pt x="1821154" y="736269"/>
                  </a:lnTo>
                  <a:lnTo>
                    <a:pt x="1859292" y="696785"/>
                  </a:lnTo>
                  <a:lnTo>
                    <a:pt x="1910588" y="676249"/>
                  </a:lnTo>
                  <a:lnTo>
                    <a:pt x="1940560" y="673684"/>
                  </a:lnTo>
                  <a:lnTo>
                    <a:pt x="1970532" y="676249"/>
                  </a:lnTo>
                  <a:lnTo>
                    <a:pt x="2021827" y="696785"/>
                  </a:lnTo>
                  <a:lnTo>
                    <a:pt x="2060536" y="736269"/>
                  </a:lnTo>
                  <a:lnTo>
                    <a:pt x="2080412" y="785063"/>
                  </a:lnTo>
                  <a:lnTo>
                    <a:pt x="2082901" y="812342"/>
                  </a:lnTo>
                  <a:lnTo>
                    <a:pt x="2082901" y="520242"/>
                  </a:lnTo>
                  <a:lnTo>
                    <a:pt x="2080387" y="519239"/>
                  </a:lnTo>
                  <a:lnTo>
                    <a:pt x="2032063" y="508914"/>
                  </a:lnTo>
                  <a:lnTo>
                    <a:pt x="1979028" y="505472"/>
                  </a:lnTo>
                  <a:lnTo>
                    <a:pt x="1930387" y="509168"/>
                  </a:lnTo>
                  <a:lnTo>
                    <a:pt x="1885746" y="520242"/>
                  </a:lnTo>
                  <a:lnTo>
                    <a:pt x="1845106" y="538695"/>
                  </a:lnTo>
                  <a:lnTo>
                    <a:pt x="1808480" y="564540"/>
                  </a:lnTo>
                  <a:lnTo>
                    <a:pt x="1817217" y="525868"/>
                  </a:lnTo>
                  <a:lnTo>
                    <a:pt x="1852485" y="462953"/>
                  </a:lnTo>
                  <a:lnTo>
                    <a:pt x="1911388" y="418414"/>
                  </a:lnTo>
                  <a:lnTo>
                    <a:pt x="1949538" y="401154"/>
                  </a:lnTo>
                  <a:lnTo>
                    <a:pt x="1993455" y="386956"/>
                  </a:lnTo>
                  <a:lnTo>
                    <a:pt x="2043150" y="375793"/>
                  </a:lnTo>
                  <a:lnTo>
                    <a:pt x="2221395" y="343700"/>
                  </a:lnTo>
                  <a:lnTo>
                    <a:pt x="2221395" y="160096"/>
                  </a:lnTo>
                  <a:lnTo>
                    <a:pt x="2000834" y="199898"/>
                  </a:lnTo>
                  <a:lnTo>
                    <a:pt x="1946770" y="211797"/>
                  </a:lnTo>
                  <a:lnTo>
                    <a:pt x="1896681" y="226936"/>
                  </a:lnTo>
                  <a:lnTo>
                    <a:pt x="1850567" y="245338"/>
                  </a:lnTo>
                  <a:lnTo>
                    <a:pt x="1808429" y="266979"/>
                  </a:lnTo>
                  <a:lnTo>
                    <a:pt x="1770278" y="291871"/>
                  </a:lnTo>
                  <a:lnTo>
                    <a:pt x="1736102" y="320014"/>
                  </a:lnTo>
                  <a:lnTo>
                    <a:pt x="1705902" y="351409"/>
                  </a:lnTo>
                  <a:lnTo>
                    <a:pt x="1682762" y="382016"/>
                  </a:lnTo>
                  <a:lnTo>
                    <a:pt x="1662709" y="416725"/>
                  </a:lnTo>
                  <a:lnTo>
                    <a:pt x="1645729" y="455523"/>
                  </a:lnTo>
                  <a:lnTo>
                    <a:pt x="1631848" y="498411"/>
                  </a:lnTo>
                  <a:lnTo>
                    <a:pt x="1621053" y="545401"/>
                  </a:lnTo>
                  <a:lnTo>
                    <a:pt x="1613331" y="596480"/>
                  </a:lnTo>
                  <a:lnTo>
                    <a:pt x="1608709" y="651649"/>
                  </a:lnTo>
                  <a:lnTo>
                    <a:pt x="1607172" y="710450"/>
                  </a:lnTo>
                  <a:lnTo>
                    <a:pt x="1607159" y="740448"/>
                  </a:lnTo>
                  <a:lnTo>
                    <a:pt x="1609509" y="801827"/>
                  </a:lnTo>
                  <a:lnTo>
                    <a:pt x="1616570" y="858431"/>
                  </a:lnTo>
                  <a:lnTo>
                    <a:pt x="1628317" y="910247"/>
                  </a:lnTo>
                  <a:lnTo>
                    <a:pt x="1644777" y="957287"/>
                  </a:lnTo>
                  <a:lnTo>
                    <a:pt x="1665935" y="999553"/>
                  </a:lnTo>
                  <a:lnTo>
                    <a:pt x="1691792" y="1037043"/>
                  </a:lnTo>
                  <a:lnTo>
                    <a:pt x="1722602" y="1069213"/>
                  </a:lnTo>
                  <a:lnTo>
                    <a:pt x="1757768" y="1095527"/>
                  </a:lnTo>
                  <a:lnTo>
                    <a:pt x="1797265" y="1115999"/>
                  </a:lnTo>
                  <a:lnTo>
                    <a:pt x="1841106" y="1130630"/>
                  </a:lnTo>
                  <a:lnTo>
                    <a:pt x="1889302" y="1139405"/>
                  </a:lnTo>
                  <a:lnTo>
                    <a:pt x="1941842" y="1142326"/>
                  </a:lnTo>
                  <a:lnTo>
                    <a:pt x="1996528" y="1138478"/>
                  </a:lnTo>
                  <a:lnTo>
                    <a:pt x="2047709" y="1126921"/>
                  </a:lnTo>
                  <a:lnTo>
                    <a:pt x="2095411" y="1107655"/>
                  </a:lnTo>
                  <a:lnTo>
                    <a:pt x="2139632" y="1080693"/>
                  </a:lnTo>
                  <a:lnTo>
                    <a:pt x="2180361" y="1046022"/>
                  </a:lnTo>
                  <a:lnTo>
                    <a:pt x="2215438" y="1005255"/>
                  </a:lnTo>
                  <a:lnTo>
                    <a:pt x="2242540" y="961288"/>
                  </a:lnTo>
                  <a:lnTo>
                    <a:pt x="2242731" y="960983"/>
                  </a:lnTo>
                  <a:lnTo>
                    <a:pt x="2262213" y="913218"/>
                  </a:lnTo>
                  <a:lnTo>
                    <a:pt x="2273909" y="861961"/>
                  </a:lnTo>
                  <a:lnTo>
                    <a:pt x="2277808" y="807212"/>
                  </a:lnTo>
                  <a:close/>
                </a:path>
                <a:path w="3827145" h="1564004">
                  <a:moveTo>
                    <a:pt x="3064624" y="807212"/>
                  </a:moveTo>
                  <a:lnTo>
                    <a:pt x="3061131" y="753795"/>
                  </a:lnTo>
                  <a:lnTo>
                    <a:pt x="3050667" y="703465"/>
                  </a:lnTo>
                  <a:lnTo>
                    <a:pt x="3033230" y="656221"/>
                  </a:lnTo>
                  <a:lnTo>
                    <a:pt x="3028683" y="648004"/>
                  </a:lnTo>
                  <a:lnTo>
                    <a:pt x="3008820" y="612051"/>
                  </a:lnTo>
                  <a:lnTo>
                    <a:pt x="2977426" y="570966"/>
                  </a:lnTo>
                  <a:lnTo>
                    <a:pt x="2956699" y="550418"/>
                  </a:lnTo>
                  <a:lnTo>
                    <a:pt x="2941523" y="535368"/>
                  </a:lnTo>
                  <a:lnTo>
                    <a:pt x="2902534" y="507682"/>
                  </a:lnTo>
                  <a:lnTo>
                    <a:pt x="2869704" y="492252"/>
                  </a:lnTo>
                  <a:lnTo>
                    <a:pt x="2869704" y="807212"/>
                  </a:lnTo>
                  <a:lnTo>
                    <a:pt x="2867152" y="840359"/>
                  </a:lnTo>
                  <a:lnTo>
                    <a:pt x="2846628" y="897496"/>
                  </a:lnTo>
                  <a:lnTo>
                    <a:pt x="2807195" y="941146"/>
                  </a:lnTo>
                  <a:lnTo>
                    <a:pt x="2754617" y="963612"/>
                  </a:lnTo>
                  <a:lnTo>
                    <a:pt x="2723527" y="966419"/>
                  </a:lnTo>
                  <a:lnTo>
                    <a:pt x="2692349" y="963612"/>
                  </a:lnTo>
                  <a:lnTo>
                    <a:pt x="2639136" y="941146"/>
                  </a:lnTo>
                  <a:lnTo>
                    <a:pt x="2599702" y="897496"/>
                  </a:lnTo>
                  <a:lnTo>
                    <a:pt x="2579827" y="840359"/>
                  </a:lnTo>
                  <a:lnTo>
                    <a:pt x="2577338" y="807212"/>
                  </a:lnTo>
                  <a:lnTo>
                    <a:pt x="2579827" y="774065"/>
                  </a:lnTo>
                  <a:lnTo>
                    <a:pt x="2599702" y="716927"/>
                  </a:lnTo>
                  <a:lnTo>
                    <a:pt x="2639136" y="673277"/>
                  </a:lnTo>
                  <a:lnTo>
                    <a:pt x="2692349" y="650811"/>
                  </a:lnTo>
                  <a:lnTo>
                    <a:pt x="2723527" y="648004"/>
                  </a:lnTo>
                  <a:lnTo>
                    <a:pt x="2754617" y="650811"/>
                  </a:lnTo>
                  <a:lnTo>
                    <a:pt x="2807195" y="673277"/>
                  </a:lnTo>
                  <a:lnTo>
                    <a:pt x="2846628" y="716927"/>
                  </a:lnTo>
                  <a:lnTo>
                    <a:pt x="2867152" y="774065"/>
                  </a:lnTo>
                  <a:lnTo>
                    <a:pt x="2869704" y="807212"/>
                  </a:lnTo>
                  <a:lnTo>
                    <a:pt x="2869704" y="492252"/>
                  </a:lnTo>
                  <a:lnTo>
                    <a:pt x="2860471" y="487908"/>
                  </a:lnTo>
                  <a:lnTo>
                    <a:pt x="2815336" y="476046"/>
                  </a:lnTo>
                  <a:lnTo>
                    <a:pt x="2767126" y="472097"/>
                  </a:lnTo>
                  <a:lnTo>
                    <a:pt x="2738348" y="473621"/>
                  </a:lnTo>
                  <a:lnTo>
                    <a:pt x="2685135" y="485813"/>
                  </a:lnTo>
                  <a:lnTo>
                    <a:pt x="2638653" y="508533"/>
                  </a:lnTo>
                  <a:lnTo>
                    <a:pt x="2604668" y="535495"/>
                  </a:lnTo>
                  <a:lnTo>
                    <a:pt x="2592730" y="550418"/>
                  </a:lnTo>
                  <a:lnTo>
                    <a:pt x="2592730" y="486219"/>
                  </a:lnTo>
                  <a:lnTo>
                    <a:pt x="2399106" y="486219"/>
                  </a:lnTo>
                  <a:lnTo>
                    <a:pt x="2399106" y="1396555"/>
                  </a:lnTo>
                  <a:lnTo>
                    <a:pt x="2592730" y="1396555"/>
                  </a:lnTo>
                  <a:lnTo>
                    <a:pt x="2592730" y="1064006"/>
                  </a:lnTo>
                  <a:lnTo>
                    <a:pt x="2604668" y="1079004"/>
                  </a:lnTo>
                  <a:lnTo>
                    <a:pt x="2638653" y="1106614"/>
                  </a:lnTo>
                  <a:lnTo>
                    <a:pt x="2685135" y="1129322"/>
                  </a:lnTo>
                  <a:lnTo>
                    <a:pt x="2738348" y="1140879"/>
                  </a:lnTo>
                  <a:lnTo>
                    <a:pt x="2767126" y="1142326"/>
                  </a:lnTo>
                  <a:lnTo>
                    <a:pt x="2815336" y="1138364"/>
                  </a:lnTo>
                  <a:lnTo>
                    <a:pt x="2860471" y="1126502"/>
                  </a:lnTo>
                  <a:lnTo>
                    <a:pt x="2902534" y="1106728"/>
                  </a:lnTo>
                  <a:lnTo>
                    <a:pt x="2941523" y="1079055"/>
                  </a:lnTo>
                  <a:lnTo>
                    <a:pt x="2956699" y="1064006"/>
                  </a:lnTo>
                  <a:lnTo>
                    <a:pt x="2977426" y="1043457"/>
                  </a:lnTo>
                  <a:lnTo>
                    <a:pt x="3008820" y="1002372"/>
                  </a:lnTo>
                  <a:lnTo>
                    <a:pt x="3028683" y="966419"/>
                  </a:lnTo>
                  <a:lnTo>
                    <a:pt x="3033230" y="958202"/>
                  </a:lnTo>
                  <a:lnTo>
                    <a:pt x="3050667" y="910958"/>
                  </a:lnTo>
                  <a:lnTo>
                    <a:pt x="3061131" y="860628"/>
                  </a:lnTo>
                  <a:lnTo>
                    <a:pt x="3064624" y="807212"/>
                  </a:lnTo>
                  <a:close/>
                </a:path>
                <a:path w="3827145" h="1564004">
                  <a:moveTo>
                    <a:pt x="3162477" y="279514"/>
                  </a:moveTo>
                  <a:lnTo>
                    <a:pt x="3150133" y="239217"/>
                  </a:lnTo>
                  <a:lnTo>
                    <a:pt x="3117037" y="211531"/>
                  </a:lnTo>
                  <a:lnTo>
                    <a:pt x="3089084" y="206032"/>
                  </a:lnTo>
                  <a:lnTo>
                    <a:pt x="3074517" y="207403"/>
                  </a:lnTo>
                  <a:lnTo>
                    <a:pt x="3036963" y="228015"/>
                  </a:lnTo>
                  <a:lnTo>
                    <a:pt x="3017024" y="264972"/>
                  </a:lnTo>
                  <a:lnTo>
                    <a:pt x="3015691" y="279514"/>
                  </a:lnTo>
                  <a:lnTo>
                    <a:pt x="3017024" y="294119"/>
                  </a:lnTo>
                  <a:lnTo>
                    <a:pt x="3036963" y="331711"/>
                  </a:lnTo>
                  <a:lnTo>
                    <a:pt x="3074517" y="351675"/>
                  </a:lnTo>
                  <a:lnTo>
                    <a:pt x="3089084" y="353009"/>
                  </a:lnTo>
                  <a:lnTo>
                    <a:pt x="3103613" y="351675"/>
                  </a:lnTo>
                  <a:lnTo>
                    <a:pt x="3140532" y="331711"/>
                  </a:lnTo>
                  <a:lnTo>
                    <a:pt x="3161106" y="294119"/>
                  </a:lnTo>
                  <a:lnTo>
                    <a:pt x="3162477" y="279514"/>
                  </a:lnTo>
                  <a:close/>
                </a:path>
                <a:path w="3827145" h="1564004">
                  <a:moveTo>
                    <a:pt x="3448583" y="4127"/>
                  </a:moveTo>
                  <a:lnTo>
                    <a:pt x="3440569" y="2324"/>
                  </a:lnTo>
                  <a:lnTo>
                    <a:pt x="3432289" y="1028"/>
                  </a:lnTo>
                  <a:lnTo>
                    <a:pt x="3423767" y="266"/>
                  </a:lnTo>
                  <a:lnTo>
                    <a:pt x="3414979" y="0"/>
                  </a:lnTo>
                  <a:lnTo>
                    <a:pt x="3401263" y="1028"/>
                  </a:lnTo>
                  <a:lnTo>
                    <a:pt x="3364217" y="16484"/>
                  </a:lnTo>
                  <a:lnTo>
                    <a:pt x="3333356" y="55626"/>
                  </a:lnTo>
                  <a:lnTo>
                    <a:pt x="3333356" y="4127"/>
                  </a:lnTo>
                  <a:lnTo>
                    <a:pt x="3229787" y="4127"/>
                  </a:lnTo>
                  <a:lnTo>
                    <a:pt x="3229787" y="347510"/>
                  </a:lnTo>
                  <a:lnTo>
                    <a:pt x="3333356" y="347510"/>
                  </a:lnTo>
                  <a:lnTo>
                    <a:pt x="3333356" y="184746"/>
                  </a:lnTo>
                  <a:lnTo>
                    <a:pt x="3334474" y="166801"/>
                  </a:lnTo>
                  <a:lnTo>
                    <a:pt x="3351187" y="124307"/>
                  </a:lnTo>
                  <a:lnTo>
                    <a:pt x="3387064" y="102412"/>
                  </a:lnTo>
                  <a:lnTo>
                    <a:pt x="3402634" y="100965"/>
                  </a:lnTo>
                  <a:lnTo>
                    <a:pt x="3413734" y="101473"/>
                  </a:lnTo>
                  <a:lnTo>
                    <a:pt x="3425088" y="103022"/>
                  </a:lnTo>
                  <a:lnTo>
                    <a:pt x="3436709" y="105600"/>
                  </a:lnTo>
                  <a:lnTo>
                    <a:pt x="3448583" y="109194"/>
                  </a:lnTo>
                  <a:lnTo>
                    <a:pt x="3448583" y="100965"/>
                  </a:lnTo>
                  <a:lnTo>
                    <a:pt x="3448583" y="55626"/>
                  </a:lnTo>
                  <a:lnTo>
                    <a:pt x="3448583" y="4127"/>
                  </a:lnTo>
                  <a:close/>
                </a:path>
                <a:path w="3827145" h="1564004">
                  <a:moveTo>
                    <a:pt x="3820249" y="807212"/>
                  </a:moveTo>
                  <a:lnTo>
                    <a:pt x="3816299" y="752513"/>
                  </a:lnTo>
                  <a:lnTo>
                    <a:pt x="3804462" y="701408"/>
                  </a:lnTo>
                  <a:lnTo>
                    <a:pt x="3784714" y="653910"/>
                  </a:lnTo>
                  <a:lnTo>
                    <a:pt x="3757066" y="609993"/>
                  </a:lnTo>
                  <a:lnTo>
                    <a:pt x="3721519" y="569683"/>
                  </a:lnTo>
                  <a:lnTo>
                    <a:pt x="3680396" y="534543"/>
                  </a:lnTo>
                  <a:lnTo>
                    <a:pt x="3635972" y="507225"/>
                  </a:lnTo>
                  <a:lnTo>
                    <a:pt x="3625342" y="502881"/>
                  </a:lnTo>
                  <a:lnTo>
                    <a:pt x="3625342" y="807212"/>
                  </a:lnTo>
                  <a:lnTo>
                    <a:pt x="3622789" y="840193"/>
                  </a:lnTo>
                  <a:lnTo>
                    <a:pt x="3602278" y="896048"/>
                  </a:lnTo>
                  <a:lnTo>
                    <a:pt x="3563086" y="937450"/>
                  </a:lnTo>
                  <a:lnTo>
                    <a:pt x="3512426" y="958634"/>
                  </a:lnTo>
                  <a:lnTo>
                    <a:pt x="3483013" y="961288"/>
                  </a:lnTo>
                  <a:lnTo>
                    <a:pt x="3453523" y="958634"/>
                  </a:lnTo>
                  <a:lnTo>
                    <a:pt x="3402228" y="937450"/>
                  </a:lnTo>
                  <a:lnTo>
                    <a:pt x="3363036" y="896048"/>
                  </a:lnTo>
                  <a:lnTo>
                    <a:pt x="3343160" y="840193"/>
                  </a:lnTo>
                  <a:lnTo>
                    <a:pt x="3340671" y="807212"/>
                  </a:lnTo>
                  <a:lnTo>
                    <a:pt x="3343160" y="774230"/>
                  </a:lnTo>
                  <a:lnTo>
                    <a:pt x="3363036" y="718375"/>
                  </a:lnTo>
                  <a:lnTo>
                    <a:pt x="3402228" y="676973"/>
                  </a:lnTo>
                  <a:lnTo>
                    <a:pt x="3453523" y="655777"/>
                  </a:lnTo>
                  <a:lnTo>
                    <a:pt x="3483013" y="653135"/>
                  </a:lnTo>
                  <a:lnTo>
                    <a:pt x="3512426" y="655777"/>
                  </a:lnTo>
                  <a:lnTo>
                    <a:pt x="3563086" y="676973"/>
                  </a:lnTo>
                  <a:lnTo>
                    <a:pt x="3602278" y="718375"/>
                  </a:lnTo>
                  <a:lnTo>
                    <a:pt x="3622789" y="774230"/>
                  </a:lnTo>
                  <a:lnTo>
                    <a:pt x="3625342" y="807212"/>
                  </a:lnTo>
                  <a:lnTo>
                    <a:pt x="3625342" y="502881"/>
                  </a:lnTo>
                  <a:lnTo>
                    <a:pt x="3588270" y="487705"/>
                  </a:lnTo>
                  <a:lnTo>
                    <a:pt x="3537280" y="475996"/>
                  </a:lnTo>
                  <a:lnTo>
                    <a:pt x="3483013" y="472097"/>
                  </a:lnTo>
                  <a:lnTo>
                    <a:pt x="3428746" y="475996"/>
                  </a:lnTo>
                  <a:lnTo>
                    <a:pt x="3377768" y="487705"/>
                  </a:lnTo>
                  <a:lnTo>
                    <a:pt x="3330067" y="507225"/>
                  </a:lnTo>
                  <a:lnTo>
                    <a:pt x="3285642" y="534543"/>
                  </a:lnTo>
                  <a:lnTo>
                    <a:pt x="3244507" y="569683"/>
                  </a:lnTo>
                  <a:lnTo>
                    <a:pt x="3208959" y="609993"/>
                  </a:lnTo>
                  <a:lnTo>
                    <a:pt x="3181312" y="653910"/>
                  </a:lnTo>
                  <a:lnTo>
                    <a:pt x="3161563" y="701408"/>
                  </a:lnTo>
                  <a:lnTo>
                    <a:pt x="3149714" y="752513"/>
                  </a:lnTo>
                  <a:lnTo>
                    <a:pt x="3145764" y="807212"/>
                  </a:lnTo>
                  <a:lnTo>
                    <a:pt x="3149714" y="861961"/>
                  </a:lnTo>
                  <a:lnTo>
                    <a:pt x="3161563" y="913218"/>
                  </a:lnTo>
                  <a:lnTo>
                    <a:pt x="3181312" y="960983"/>
                  </a:lnTo>
                  <a:lnTo>
                    <a:pt x="3208959" y="1005255"/>
                  </a:lnTo>
                  <a:lnTo>
                    <a:pt x="3244507" y="1046022"/>
                  </a:lnTo>
                  <a:lnTo>
                    <a:pt x="3285642" y="1080693"/>
                  </a:lnTo>
                  <a:lnTo>
                    <a:pt x="3330067" y="1107655"/>
                  </a:lnTo>
                  <a:lnTo>
                    <a:pt x="3377768" y="1126921"/>
                  </a:lnTo>
                  <a:lnTo>
                    <a:pt x="3428746" y="1138478"/>
                  </a:lnTo>
                  <a:lnTo>
                    <a:pt x="3483013" y="1142326"/>
                  </a:lnTo>
                  <a:lnTo>
                    <a:pt x="3537280" y="1138478"/>
                  </a:lnTo>
                  <a:lnTo>
                    <a:pt x="3588270" y="1126921"/>
                  </a:lnTo>
                  <a:lnTo>
                    <a:pt x="3635972" y="1107655"/>
                  </a:lnTo>
                  <a:lnTo>
                    <a:pt x="3680396" y="1080693"/>
                  </a:lnTo>
                  <a:lnTo>
                    <a:pt x="3721519" y="1046022"/>
                  </a:lnTo>
                  <a:lnTo>
                    <a:pt x="3757066" y="1005255"/>
                  </a:lnTo>
                  <a:lnTo>
                    <a:pt x="3784523" y="961288"/>
                  </a:lnTo>
                  <a:lnTo>
                    <a:pt x="3784714" y="960983"/>
                  </a:lnTo>
                  <a:lnTo>
                    <a:pt x="3804462" y="913218"/>
                  </a:lnTo>
                  <a:lnTo>
                    <a:pt x="3816299" y="861961"/>
                  </a:lnTo>
                  <a:lnTo>
                    <a:pt x="3820249" y="807212"/>
                  </a:lnTo>
                  <a:close/>
                </a:path>
                <a:path w="3827145" h="1564004">
                  <a:moveTo>
                    <a:pt x="3826713" y="4127"/>
                  </a:moveTo>
                  <a:lnTo>
                    <a:pt x="3723157" y="4127"/>
                  </a:lnTo>
                  <a:lnTo>
                    <a:pt x="3723157" y="171005"/>
                  </a:lnTo>
                  <a:lnTo>
                    <a:pt x="3719118" y="210375"/>
                  </a:lnTo>
                  <a:lnTo>
                    <a:pt x="3707041" y="238480"/>
                  </a:lnTo>
                  <a:lnTo>
                    <a:pt x="3686899" y="255358"/>
                  </a:lnTo>
                  <a:lnTo>
                    <a:pt x="3658692" y="260972"/>
                  </a:lnTo>
                  <a:lnTo>
                    <a:pt x="3635578" y="256044"/>
                  </a:lnTo>
                  <a:lnTo>
                    <a:pt x="3619081" y="241236"/>
                  </a:lnTo>
                  <a:lnTo>
                    <a:pt x="3609187" y="216547"/>
                  </a:lnTo>
                  <a:lnTo>
                    <a:pt x="3605885" y="182003"/>
                  </a:lnTo>
                  <a:lnTo>
                    <a:pt x="3605885" y="4127"/>
                  </a:lnTo>
                  <a:lnTo>
                    <a:pt x="3502304" y="4127"/>
                  </a:lnTo>
                  <a:lnTo>
                    <a:pt x="3502304" y="199859"/>
                  </a:lnTo>
                  <a:lnTo>
                    <a:pt x="3504400" y="233718"/>
                  </a:lnTo>
                  <a:lnTo>
                    <a:pt x="3521202" y="290385"/>
                  </a:lnTo>
                  <a:lnTo>
                    <a:pt x="3554526" y="331495"/>
                  </a:lnTo>
                  <a:lnTo>
                    <a:pt x="3602545" y="352450"/>
                  </a:lnTo>
                  <a:lnTo>
                    <a:pt x="3631958" y="355066"/>
                  </a:lnTo>
                  <a:lnTo>
                    <a:pt x="3660787" y="352399"/>
                  </a:lnTo>
                  <a:lnTo>
                    <a:pt x="3685616" y="344424"/>
                  </a:lnTo>
                  <a:lnTo>
                    <a:pt x="3706406" y="331114"/>
                  </a:lnTo>
                  <a:lnTo>
                    <a:pt x="3723157" y="312483"/>
                  </a:lnTo>
                  <a:lnTo>
                    <a:pt x="3723157" y="347510"/>
                  </a:lnTo>
                  <a:lnTo>
                    <a:pt x="3826713" y="347510"/>
                  </a:lnTo>
                  <a:lnTo>
                    <a:pt x="3826713" y="312483"/>
                  </a:lnTo>
                  <a:lnTo>
                    <a:pt x="3826713" y="260972"/>
                  </a:lnTo>
                  <a:lnTo>
                    <a:pt x="3826713" y="4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749551"/>
              <a:ext cx="11664696" cy="65745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665" y="2159033"/>
            <a:ext cx="3867150" cy="3644900"/>
          </a:xfrm>
          <a:custGeom>
            <a:avLst/>
            <a:gdLst/>
            <a:ahLst/>
            <a:cxnLst/>
            <a:rect l="l" t="t" r="r" b="b"/>
            <a:pathLst>
              <a:path w="3867150" h="3644900">
                <a:moveTo>
                  <a:pt x="564751" y="3644588"/>
                </a:moveTo>
                <a:lnTo>
                  <a:pt x="511658" y="3644584"/>
                </a:lnTo>
                <a:lnTo>
                  <a:pt x="458589" y="3644029"/>
                </a:lnTo>
                <a:lnTo>
                  <a:pt x="405592" y="3642826"/>
                </a:lnTo>
                <a:lnTo>
                  <a:pt x="352714" y="3640880"/>
                </a:lnTo>
                <a:lnTo>
                  <a:pt x="305486" y="3636576"/>
                </a:lnTo>
                <a:lnTo>
                  <a:pt x="258257" y="3629060"/>
                </a:lnTo>
                <a:lnTo>
                  <a:pt x="211029" y="3620260"/>
                </a:lnTo>
                <a:lnTo>
                  <a:pt x="163801" y="3612101"/>
                </a:lnTo>
                <a:lnTo>
                  <a:pt x="128037" y="3589147"/>
                </a:lnTo>
                <a:lnTo>
                  <a:pt x="103568" y="3539469"/>
                </a:lnTo>
                <a:lnTo>
                  <a:pt x="88681" y="3489876"/>
                </a:lnTo>
                <a:lnTo>
                  <a:pt x="76873" y="3439770"/>
                </a:lnTo>
                <a:lnTo>
                  <a:pt x="68146" y="3389150"/>
                </a:lnTo>
                <a:lnTo>
                  <a:pt x="62500" y="3338016"/>
                </a:lnTo>
                <a:lnTo>
                  <a:pt x="22224" y="2910776"/>
                </a:lnTo>
                <a:lnTo>
                  <a:pt x="18026" y="2861634"/>
                </a:lnTo>
                <a:lnTo>
                  <a:pt x="14303" y="2812377"/>
                </a:lnTo>
                <a:lnTo>
                  <a:pt x="11050" y="2763029"/>
                </a:lnTo>
                <a:lnTo>
                  <a:pt x="8256" y="2713615"/>
                </a:lnTo>
                <a:lnTo>
                  <a:pt x="5913" y="2664161"/>
                </a:lnTo>
                <a:lnTo>
                  <a:pt x="4015" y="2614690"/>
                </a:lnTo>
                <a:lnTo>
                  <a:pt x="2551" y="2565227"/>
                </a:lnTo>
                <a:lnTo>
                  <a:pt x="1515" y="2515797"/>
                </a:lnTo>
                <a:lnTo>
                  <a:pt x="399" y="2412391"/>
                </a:lnTo>
                <a:lnTo>
                  <a:pt x="0" y="2304323"/>
                </a:lnTo>
                <a:lnTo>
                  <a:pt x="558" y="2196255"/>
                </a:lnTo>
                <a:lnTo>
                  <a:pt x="1257" y="2142221"/>
                </a:lnTo>
                <a:lnTo>
                  <a:pt x="3322" y="2034787"/>
                </a:lnTo>
                <a:lnTo>
                  <a:pt x="6120" y="1928202"/>
                </a:lnTo>
                <a:lnTo>
                  <a:pt x="14495" y="1661937"/>
                </a:lnTo>
                <a:lnTo>
                  <a:pt x="15956" y="1608538"/>
                </a:lnTo>
                <a:lnTo>
                  <a:pt x="16970" y="1558104"/>
                </a:lnTo>
                <a:lnTo>
                  <a:pt x="18183" y="1457547"/>
                </a:lnTo>
                <a:lnTo>
                  <a:pt x="18694" y="1256338"/>
                </a:lnTo>
                <a:lnTo>
                  <a:pt x="19301" y="1206154"/>
                </a:lnTo>
                <a:lnTo>
                  <a:pt x="20982" y="1156276"/>
                </a:lnTo>
                <a:lnTo>
                  <a:pt x="23530" y="1106622"/>
                </a:lnTo>
                <a:lnTo>
                  <a:pt x="26736" y="1057112"/>
                </a:lnTo>
                <a:lnTo>
                  <a:pt x="41966" y="858914"/>
                </a:lnTo>
                <a:lnTo>
                  <a:pt x="46178" y="808431"/>
                </a:lnTo>
                <a:lnTo>
                  <a:pt x="51250" y="758372"/>
                </a:lnTo>
                <a:lnTo>
                  <a:pt x="57131" y="708703"/>
                </a:lnTo>
                <a:lnTo>
                  <a:pt x="63767" y="659390"/>
                </a:lnTo>
                <a:lnTo>
                  <a:pt x="71107" y="610402"/>
                </a:lnTo>
                <a:lnTo>
                  <a:pt x="79098" y="561703"/>
                </a:lnTo>
                <a:lnTo>
                  <a:pt x="87688" y="513262"/>
                </a:lnTo>
                <a:lnTo>
                  <a:pt x="96824" y="465044"/>
                </a:lnTo>
                <a:lnTo>
                  <a:pt x="106455" y="417016"/>
                </a:lnTo>
                <a:lnTo>
                  <a:pt x="116528" y="369145"/>
                </a:lnTo>
                <a:lnTo>
                  <a:pt x="126991" y="321399"/>
                </a:lnTo>
                <a:lnTo>
                  <a:pt x="137791" y="273742"/>
                </a:lnTo>
                <a:lnTo>
                  <a:pt x="148678" y="236698"/>
                </a:lnTo>
                <a:lnTo>
                  <a:pt x="182260" y="186249"/>
                </a:lnTo>
                <a:lnTo>
                  <a:pt x="248803" y="156164"/>
                </a:lnTo>
                <a:lnTo>
                  <a:pt x="292139" y="142695"/>
                </a:lnTo>
                <a:lnTo>
                  <a:pt x="335987" y="132053"/>
                </a:lnTo>
                <a:lnTo>
                  <a:pt x="419877" y="117663"/>
                </a:lnTo>
                <a:lnTo>
                  <a:pt x="459149" y="109805"/>
                </a:lnTo>
                <a:lnTo>
                  <a:pt x="497907" y="100662"/>
                </a:lnTo>
                <a:lnTo>
                  <a:pt x="585066" y="76616"/>
                </a:lnTo>
                <a:lnTo>
                  <a:pt x="634512" y="66249"/>
                </a:lnTo>
                <a:lnTo>
                  <a:pt x="684339" y="58928"/>
                </a:lnTo>
                <a:lnTo>
                  <a:pt x="734394" y="54575"/>
                </a:lnTo>
                <a:lnTo>
                  <a:pt x="784525" y="53116"/>
                </a:lnTo>
                <a:lnTo>
                  <a:pt x="834580" y="54474"/>
                </a:lnTo>
                <a:lnTo>
                  <a:pt x="1041081" y="64604"/>
                </a:lnTo>
                <a:lnTo>
                  <a:pt x="1144167" y="70163"/>
                </a:lnTo>
                <a:lnTo>
                  <a:pt x="1247319" y="76313"/>
                </a:lnTo>
                <a:lnTo>
                  <a:pt x="1350668" y="83253"/>
                </a:lnTo>
                <a:lnTo>
                  <a:pt x="1404889" y="88888"/>
                </a:lnTo>
                <a:lnTo>
                  <a:pt x="1513594" y="104171"/>
                </a:lnTo>
                <a:lnTo>
                  <a:pt x="1568209" y="110398"/>
                </a:lnTo>
                <a:lnTo>
                  <a:pt x="1623087" y="113402"/>
                </a:lnTo>
                <a:lnTo>
                  <a:pt x="1722748" y="114169"/>
                </a:lnTo>
                <a:lnTo>
                  <a:pt x="1822289" y="114169"/>
                </a:lnTo>
                <a:lnTo>
                  <a:pt x="1921758" y="113474"/>
                </a:lnTo>
                <a:lnTo>
                  <a:pt x="2021204" y="112156"/>
                </a:lnTo>
                <a:lnTo>
                  <a:pt x="2170432" y="109167"/>
                </a:lnTo>
                <a:lnTo>
                  <a:pt x="2319875" y="105180"/>
                </a:lnTo>
                <a:lnTo>
                  <a:pt x="2372753" y="103526"/>
                </a:lnTo>
                <a:lnTo>
                  <a:pt x="2425750" y="101009"/>
                </a:lnTo>
                <a:lnTo>
                  <a:pt x="2478819" y="97772"/>
                </a:lnTo>
                <a:lnTo>
                  <a:pt x="2531913" y="93961"/>
                </a:lnTo>
                <a:lnTo>
                  <a:pt x="2584982" y="89717"/>
                </a:lnTo>
                <a:lnTo>
                  <a:pt x="2690857" y="80512"/>
                </a:lnTo>
                <a:lnTo>
                  <a:pt x="2738496" y="75776"/>
                </a:lnTo>
                <a:lnTo>
                  <a:pt x="2786135" y="69921"/>
                </a:lnTo>
                <a:lnTo>
                  <a:pt x="2833774" y="63146"/>
                </a:lnTo>
                <a:lnTo>
                  <a:pt x="2881413" y="55647"/>
                </a:lnTo>
                <a:lnTo>
                  <a:pt x="2929052" y="47622"/>
                </a:lnTo>
                <a:lnTo>
                  <a:pt x="2983027" y="39423"/>
                </a:lnTo>
                <a:lnTo>
                  <a:pt x="3037002" y="33382"/>
                </a:lnTo>
                <a:lnTo>
                  <a:pt x="3090977" y="29139"/>
                </a:lnTo>
                <a:lnTo>
                  <a:pt x="3144953" y="26334"/>
                </a:lnTo>
                <a:lnTo>
                  <a:pt x="3198928" y="24608"/>
                </a:lnTo>
                <a:lnTo>
                  <a:pt x="3252903" y="23601"/>
                </a:lnTo>
                <a:lnTo>
                  <a:pt x="3358898" y="22377"/>
                </a:lnTo>
                <a:lnTo>
                  <a:pt x="3410917" y="21533"/>
                </a:lnTo>
                <a:lnTo>
                  <a:pt x="3462937" y="19699"/>
                </a:lnTo>
                <a:lnTo>
                  <a:pt x="3514956" y="16153"/>
                </a:lnTo>
                <a:lnTo>
                  <a:pt x="3566976" y="10170"/>
                </a:lnTo>
                <a:lnTo>
                  <a:pt x="3618996" y="1027"/>
                </a:lnTo>
                <a:lnTo>
                  <a:pt x="3634589" y="0"/>
                </a:lnTo>
                <a:lnTo>
                  <a:pt x="3680598" y="9250"/>
                </a:lnTo>
                <a:lnTo>
                  <a:pt x="3720981" y="42997"/>
                </a:lnTo>
                <a:lnTo>
                  <a:pt x="3744938" y="106550"/>
                </a:lnTo>
                <a:lnTo>
                  <a:pt x="3764188" y="217555"/>
                </a:lnTo>
                <a:lnTo>
                  <a:pt x="3780917" y="307914"/>
                </a:lnTo>
                <a:lnTo>
                  <a:pt x="3801920" y="414554"/>
                </a:lnTo>
                <a:lnTo>
                  <a:pt x="3812117" y="468140"/>
                </a:lnTo>
                <a:lnTo>
                  <a:pt x="3821554" y="522107"/>
                </a:lnTo>
                <a:lnTo>
                  <a:pt x="3829812" y="576606"/>
                </a:lnTo>
                <a:lnTo>
                  <a:pt x="3836525" y="629546"/>
                </a:lnTo>
                <a:lnTo>
                  <a:pt x="3842615" y="682629"/>
                </a:lnTo>
                <a:lnTo>
                  <a:pt x="3848131" y="735832"/>
                </a:lnTo>
                <a:lnTo>
                  <a:pt x="3853120" y="789130"/>
                </a:lnTo>
                <a:lnTo>
                  <a:pt x="3857629" y="842501"/>
                </a:lnTo>
                <a:lnTo>
                  <a:pt x="3861708" y="895920"/>
                </a:lnTo>
                <a:lnTo>
                  <a:pt x="3865404" y="949363"/>
                </a:lnTo>
                <a:lnTo>
                  <a:pt x="3866880" y="1000968"/>
                </a:lnTo>
                <a:lnTo>
                  <a:pt x="3865917" y="1052830"/>
                </a:lnTo>
                <a:lnTo>
                  <a:pt x="3861297" y="1156297"/>
                </a:lnTo>
                <a:lnTo>
                  <a:pt x="3852678" y="1444087"/>
                </a:lnTo>
                <a:lnTo>
                  <a:pt x="3847608" y="1587981"/>
                </a:lnTo>
                <a:lnTo>
                  <a:pt x="3845628" y="1636066"/>
                </a:lnTo>
                <a:lnTo>
                  <a:pt x="3838588" y="1779793"/>
                </a:lnTo>
                <a:lnTo>
                  <a:pt x="3836513" y="1827686"/>
                </a:lnTo>
                <a:lnTo>
                  <a:pt x="3834892" y="1875651"/>
                </a:lnTo>
                <a:lnTo>
                  <a:pt x="3831602" y="2080376"/>
                </a:lnTo>
                <a:lnTo>
                  <a:pt x="3830496" y="2184802"/>
                </a:lnTo>
                <a:lnTo>
                  <a:pt x="3830047" y="2289229"/>
                </a:lnTo>
                <a:lnTo>
                  <a:pt x="3830518" y="2393655"/>
                </a:lnTo>
                <a:lnTo>
                  <a:pt x="3832029" y="2496292"/>
                </a:lnTo>
                <a:lnTo>
                  <a:pt x="3832335" y="2546654"/>
                </a:lnTo>
                <a:lnTo>
                  <a:pt x="3832097" y="2596960"/>
                </a:lnTo>
                <a:lnTo>
                  <a:pt x="3831316" y="2647217"/>
                </a:lnTo>
                <a:lnTo>
                  <a:pt x="3829993" y="2697431"/>
                </a:lnTo>
                <a:lnTo>
                  <a:pt x="3828126" y="2747607"/>
                </a:lnTo>
                <a:lnTo>
                  <a:pt x="3825716" y="2797753"/>
                </a:lnTo>
                <a:lnTo>
                  <a:pt x="3822763" y="2847874"/>
                </a:lnTo>
                <a:lnTo>
                  <a:pt x="3819268" y="2897976"/>
                </a:lnTo>
                <a:lnTo>
                  <a:pt x="3815229" y="2948066"/>
                </a:lnTo>
                <a:lnTo>
                  <a:pt x="3810647" y="2998150"/>
                </a:lnTo>
                <a:lnTo>
                  <a:pt x="3806133" y="3052025"/>
                </a:lnTo>
                <a:lnTo>
                  <a:pt x="3798134" y="3160803"/>
                </a:lnTo>
                <a:lnTo>
                  <a:pt x="3792850" y="3214678"/>
                </a:lnTo>
                <a:lnTo>
                  <a:pt x="3781386" y="3288681"/>
                </a:lnTo>
                <a:lnTo>
                  <a:pt x="3766841" y="3362684"/>
                </a:lnTo>
                <a:lnTo>
                  <a:pt x="3741173" y="3420413"/>
                </a:lnTo>
                <a:lnTo>
                  <a:pt x="3697025" y="3442168"/>
                </a:lnTo>
                <a:lnTo>
                  <a:pt x="3645845" y="3447607"/>
                </a:lnTo>
                <a:lnTo>
                  <a:pt x="3594609" y="3452718"/>
                </a:lnTo>
                <a:lnTo>
                  <a:pt x="3543330" y="3457514"/>
                </a:lnTo>
                <a:lnTo>
                  <a:pt x="3492020" y="3462007"/>
                </a:lnTo>
                <a:lnTo>
                  <a:pt x="3440691" y="3466210"/>
                </a:lnTo>
                <a:lnTo>
                  <a:pt x="3338028" y="3473794"/>
                </a:lnTo>
                <a:lnTo>
                  <a:pt x="3235439" y="3480365"/>
                </a:lnTo>
                <a:lnTo>
                  <a:pt x="3133023" y="3486022"/>
                </a:lnTo>
                <a:lnTo>
                  <a:pt x="3079492" y="3490111"/>
                </a:lnTo>
                <a:lnTo>
                  <a:pt x="3025764" y="3496700"/>
                </a:lnTo>
                <a:lnTo>
                  <a:pt x="2918243" y="3512904"/>
                </a:lnTo>
                <a:lnTo>
                  <a:pt x="2864712" y="3520283"/>
                </a:lnTo>
                <a:lnTo>
                  <a:pt x="2809270" y="3525422"/>
                </a:lnTo>
                <a:lnTo>
                  <a:pt x="2753828" y="3532617"/>
                </a:lnTo>
                <a:lnTo>
                  <a:pt x="2698386" y="3542274"/>
                </a:lnTo>
                <a:lnTo>
                  <a:pt x="2587502" y="3562102"/>
                </a:lnTo>
                <a:lnTo>
                  <a:pt x="2425454" y="3588290"/>
                </a:lnTo>
                <a:lnTo>
                  <a:pt x="2372472" y="3595078"/>
                </a:lnTo>
                <a:lnTo>
                  <a:pt x="2319875" y="3598397"/>
                </a:lnTo>
                <a:lnTo>
                  <a:pt x="2271308" y="3598235"/>
                </a:lnTo>
                <a:lnTo>
                  <a:pt x="2174020" y="3597091"/>
                </a:lnTo>
                <a:lnTo>
                  <a:pt x="1833188" y="3589645"/>
                </a:lnTo>
                <a:lnTo>
                  <a:pt x="1784621" y="3588804"/>
                </a:lnTo>
                <a:lnTo>
                  <a:pt x="1783252" y="3580582"/>
                </a:lnTo>
                <a:lnTo>
                  <a:pt x="1679903" y="3580066"/>
                </a:lnTo>
                <a:lnTo>
                  <a:pt x="1525208" y="3578697"/>
                </a:lnTo>
                <a:lnTo>
                  <a:pt x="1473665" y="3578509"/>
                </a:lnTo>
                <a:lnTo>
                  <a:pt x="1422105" y="3578634"/>
                </a:lnTo>
                <a:lnTo>
                  <a:pt x="1370513" y="3579178"/>
                </a:lnTo>
                <a:lnTo>
                  <a:pt x="1318871" y="3580249"/>
                </a:lnTo>
                <a:lnTo>
                  <a:pt x="1267163" y="3581952"/>
                </a:lnTo>
                <a:lnTo>
                  <a:pt x="1215611" y="3585316"/>
                </a:lnTo>
                <a:lnTo>
                  <a:pt x="1164178" y="3590406"/>
                </a:lnTo>
                <a:lnTo>
                  <a:pt x="1112817" y="3596767"/>
                </a:lnTo>
                <a:lnTo>
                  <a:pt x="1061480" y="3603943"/>
                </a:lnTo>
                <a:lnTo>
                  <a:pt x="958686" y="3618918"/>
                </a:lnTo>
                <a:lnTo>
                  <a:pt x="907133" y="3625806"/>
                </a:lnTo>
                <a:lnTo>
                  <a:pt x="815414" y="3636598"/>
                </a:lnTo>
                <a:lnTo>
                  <a:pt x="769683" y="3640645"/>
                </a:lnTo>
                <a:lnTo>
                  <a:pt x="723696" y="3642251"/>
                </a:lnTo>
                <a:lnTo>
                  <a:pt x="617821" y="3644137"/>
                </a:lnTo>
                <a:lnTo>
                  <a:pt x="564751" y="3644588"/>
                </a:lnTo>
                <a:close/>
              </a:path>
            </a:pathLst>
          </a:custGeom>
          <a:solidFill>
            <a:srgbClr val="F1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67600" y="5829300"/>
            <a:ext cx="4399280" cy="4139565"/>
          </a:xfrm>
          <a:custGeom>
            <a:avLst/>
            <a:gdLst/>
            <a:ahLst/>
            <a:cxnLst/>
            <a:rect l="l" t="t" r="r" b="b"/>
            <a:pathLst>
              <a:path w="4399280" h="4139565">
                <a:moveTo>
                  <a:pt x="612219" y="4139481"/>
                </a:moveTo>
                <a:lnTo>
                  <a:pt x="559374" y="4139250"/>
                </a:lnTo>
                <a:lnTo>
                  <a:pt x="506565" y="4138508"/>
                </a:lnTo>
                <a:lnTo>
                  <a:pt x="453829" y="4137183"/>
                </a:lnTo>
                <a:lnTo>
                  <a:pt x="401203" y="4135201"/>
                </a:lnTo>
                <a:lnTo>
                  <a:pt x="347475" y="4130312"/>
                </a:lnTo>
                <a:lnTo>
                  <a:pt x="293748" y="4121776"/>
                </a:lnTo>
                <a:lnTo>
                  <a:pt x="240021" y="4111781"/>
                </a:lnTo>
                <a:lnTo>
                  <a:pt x="186293" y="4102515"/>
                </a:lnTo>
                <a:lnTo>
                  <a:pt x="145608" y="4076443"/>
                </a:lnTo>
                <a:lnTo>
                  <a:pt x="117771" y="4020021"/>
                </a:lnTo>
                <a:lnTo>
                  <a:pt x="103942" y="3975007"/>
                </a:lnTo>
                <a:lnTo>
                  <a:pt x="92356" y="3929620"/>
                </a:lnTo>
                <a:lnTo>
                  <a:pt x="83012" y="3883859"/>
                </a:lnTo>
                <a:lnTo>
                  <a:pt x="75911" y="3837725"/>
                </a:lnTo>
                <a:lnTo>
                  <a:pt x="71052" y="3791217"/>
                </a:lnTo>
                <a:lnTo>
                  <a:pt x="25696" y="3311037"/>
                </a:lnTo>
                <a:lnTo>
                  <a:pt x="21286" y="3260315"/>
                </a:lnTo>
                <a:lnTo>
                  <a:pt x="17325" y="3209481"/>
                </a:lnTo>
                <a:lnTo>
                  <a:pt x="13807" y="3158555"/>
                </a:lnTo>
                <a:lnTo>
                  <a:pt x="10724" y="3107559"/>
                </a:lnTo>
                <a:lnTo>
                  <a:pt x="8069" y="3056514"/>
                </a:lnTo>
                <a:lnTo>
                  <a:pt x="5835" y="3005441"/>
                </a:lnTo>
                <a:lnTo>
                  <a:pt x="4016" y="2954361"/>
                </a:lnTo>
                <a:lnTo>
                  <a:pt x="2604" y="2903296"/>
                </a:lnTo>
                <a:lnTo>
                  <a:pt x="1592" y="2852265"/>
                </a:lnTo>
                <a:lnTo>
                  <a:pt x="121" y="2693892"/>
                </a:lnTo>
                <a:lnTo>
                  <a:pt x="0" y="2586495"/>
                </a:lnTo>
                <a:lnTo>
                  <a:pt x="754" y="2479097"/>
                </a:lnTo>
                <a:lnTo>
                  <a:pt x="3490" y="2322069"/>
                </a:lnTo>
                <a:lnTo>
                  <a:pt x="7407" y="2173502"/>
                </a:lnTo>
                <a:lnTo>
                  <a:pt x="16758" y="1876558"/>
                </a:lnTo>
                <a:lnTo>
                  <a:pt x="18103" y="1826928"/>
                </a:lnTo>
                <a:lnTo>
                  <a:pt x="19904" y="1726778"/>
                </a:lnTo>
                <a:lnTo>
                  <a:pt x="20829" y="1626919"/>
                </a:lnTo>
                <a:lnTo>
                  <a:pt x="21218" y="1426910"/>
                </a:lnTo>
                <a:lnTo>
                  <a:pt x="21767" y="1376227"/>
                </a:lnTo>
                <a:lnTo>
                  <a:pt x="23303" y="1325826"/>
                </a:lnTo>
                <a:lnTo>
                  <a:pt x="25659" y="1275643"/>
                </a:lnTo>
                <a:lnTo>
                  <a:pt x="28669" y="1225613"/>
                </a:lnTo>
                <a:lnTo>
                  <a:pt x="32166" y="1175673"/>
                </a:lnTo>
                <a:lnTo>
                  <a:pt x="47692" y="975529"/>
                </a:lnTo>
                <a:lnTo>
                  <a:pt x="52080" y="922585"/>
                </a:lnTo>
                <a:lnTo>
                  <a:pt x="57306" y="870053"/>
                </a:lnTo>
                <a:lnTo>
                  <a:pt x="63322" y="817904"/>
                </a:lnTo>
                <a:lnTo>
                  <a:pt x="70083" y="766108"/>
                </a:lnTo>
                <a:lnTo>
                  <a:pt x="77541" y="714634"/>
                </a:lnTo>
                <a:lnTo>
                  <a:pt x="85650" y="663455"/>
                </a:lnTo>
                <a:lnTo>
                  <a:pt x="94364" y="612538"/>
                </a:lnTo>
                <a:lnTo>
                  <a:pt x="103634" y="561856"/>
                </a:lnTo>
                <a:lnTo>
                  <a:pt x="113414" y="511377"/>
                </a:lnTo>
                <a:lnTo>
                  <a:pt x="123658" y="461073"/>
                </a:lnTo>
                <a:lnTo>
                  <a:pt x="134319" y="410913"/>
                </a:lnTo>
                <a:lnTo>
                  <a:pt x="145350" y="360868"/>
                </a:lnTo>
                <a:lnTo>
                  <a:pt x="156704" y="310908"/>
                </a:lnTo>
                <a:lnTo>
                  <a:pt x="169090" y="268834"/>
                </a:lnTo>
                <a:lnTo>
                  <a:pt x="207293" y="211536"/>
                </a:lnTo>
                <a:lnTo>
                  <a:pt x="282993" y="177366"/>
                </a:lnTo>
                <a:lnTo>
                  <a:pt x="332292" y="162069"/>
                </a:lnTo>
                <a:lnTo>
                  <a:pt x="382174" y="149982"/>
                </a:lnTo>
                <a:lnTo>
                  <a:pt x="477608" y="133639"/>
                </a:lnTo>
                <a:lnTo>
                  <a:pt x="522284" y="124713"/>
                </a:lnTo>
                <a:lnTo>
                  <a:pt x="566375" y="114328"/>
                </a:lnTo>
                <a:lnTo>
                  <a:pt x="657538" y="88988"/>
                </a:lnTo>
                <a:lnTo>
                  <a:pt x="705655" y="78252"/>
                </a:lnTo>
                <a:lnTo>
                  <a:pt x="754127" y="70074"/>
                </a:lnTo>
                <a:lnTo>
                  <a:pt x="802845" y="64402"/>
                </a:lnTo>
                <a:lnTo>
                  <a:pt x="851698" y="61180"/>
                </a:lnTo>
                <a:lnTo>
                  <a:pt x="900579" y="60354"/>
                </a:lnTo>
                <a:lnTo>
                  <a:pt x="949377" y="61870"/>
                </a:lnTo>
                <a:lnTo>
                  <a:pt x="1242931" y="76462"/>
                </a:lnTo>
                <a:lnTo>
                  <a:pt x="1389562" y="84852"/>
                </a:lnTo>
                <a:lnTo>
                  <a:pt x="1487460" y="91149"/>
                </a:lnTo>
                <a:lnTo>
                  <a:pt x="1536485" y="94556"/>
                </a:lnTo>
                <a:lnTo>
                  <a:pt x="1587884" y="99687"/>
                </a:lnTo>
                <a:lnTo>
                  <a:pt x="1639326" y="106547"/>
                </a:lnTo>
                <a:lnTo>
                  <a:pt x="1690854" y="114012"/>
                </a:lnTo>
                <a:lnTo>
                  <a:pt x="1742512" y="120959"/>
                </a:lnTo>
                <a:lnTo>
                  <a:pt x="1794343" y="126262"/>
                </a:lnTo>
                <a:lnTo>
                  <a:pt x="1846391" y="128799"/>
                </a:lnTo>
                <a:lnTo>
                  <a:pt x="1945603" y="129611"/>
                </a:lnTo>
                <a:lnTo>
                  <a:pt x="2044705" y="129747"/>
                </a:lnTo>
                <a:lnTo>
                  <a:pt x="2193233" y="128807"/>
                </a:lnTo>
                <a:lnTo>
                  <a:pt x="2341720" y="126656"/>
                </a:lnTo>
                <a:lnTo>
                  <a:pt x="2539852" y="122223"/>
                </a:lnTo>
                <a:lnTo>
                  <a:pt x="2691690" y="117873"/>
                </a:lnTo>
                <a:lnTo>
                  <a:pt x="2744426" y="115520"/>
                </a:lnTo>
                <a:lnTo>
                  <a:pt x="2797235" y="112511"/>
                </a:lnTo>
                <a:lnTo>
                  <a:pt x="2850080" y="108954"/>
                </a:lnTo>
                <a:lnTo>
                  <a:pt x="2902925" y="104959"/>
                </a:lnTo>
                <a:lnTo>
                  <a:pt x="3061096" y="91443"/>
                </a:lnTo>
                <a:lnTo>
                  <a:pt x="3115291" y="86064"/>
                </a:lnTo>
                <a:lnTo>
                  <a:pt x="3169485" y="79415"/>
                </a:lnTo>
                <a:lnTo>
                  <a:pt x="3223680" y="71719"/>
                </a:lnTo>
                <a:lnTo>
                  <a:pt x="3277874" y="63202"/>
                </a:lnTo>
                <a:lnTo>
                  <a:pt x="3332069" y="54087"/>
                </a:lnTo>
                <a:lnTo>
                  <a:pt x="3379827" y="46619"/>
                </a:lnTo>
                <a:lnTo>
                  <a:pt x="3427584" y="40688"/>
                </a:lnTo>
                <a:lnTo>
                  <a:pt x="3475342" y="36101"/>
                </a:lnTo>
                <a:lnTo>
                  <a:pt x="3523100" y="32668"/>
                </a:lnTo>
                <a:lnTo>
                  <a:pt x="3570857" y="30196"/>
                </a:lnTo>
                <a:lnTo>
                  <a:pt x="3618615" y="28492"/>
                </a:lnTo>
                <a:lnTo>
                  <a:pt x="3666373" y="27365"/>
                </a:lnTo>
                <a:lnTo>
                  <a:pt x="3863336" y="24809"/>
                </a:lnTo>
                <a:lnTo>
                  <a:pt x="3914060" y="23457"/>
                </a:lnTo>
                <a:lnTo>
                  <a:pt x="3964784" y="20934"/>
                </a:lnTo>
                <a:lnTo>
                  <a:pt x="4015508" y="16723"/>
                </a:lnTo>
                <a:lnTo>
                  <a:pt x="4066232" y="10306"/>
                </a:lnTo>
                <a:lnTo>
                  <a:pt x="4116956" y="1167"/>
                </a:lnTo>
                <a:lnTo>
                  <a:pt x="4134694" y="0"/>
                </a:lnTo>
                <a:lnTo>
                  <a:pt x="4187035" y="10506"/>
                </a:lnTo>
                <a:lnTo>
                  <a:pt x="4232976" y="48834"/>
                </a:lnTo>
                <a:lnTo>
                  <a:pt x="4260229" y="121016"/>
                </a:lnTo>
                <a:lnTo>
                  <a:pt x="4267918" y="163042"/>
                </a:lnTo>
                <a:lnTo>
                  <a:pt x="4282128" y="247092"/>
                </a:lnTo>
                <a:lnTo>
                  <a:pt x="4299493" y="341071"/>
                </a:lnTo>
                <a:lnTo>
                  <a:pt x="4330099" y="496879"/>
                </a:lnTo>
                <a:lnTo>
                  <a:pt x="4339829" y="549160"/>
                </a:lnTo>
                <a:lnTo>
                  <a:pt x="4348823" y="601795"/>
                </a:lnTo>
                <a:lnTo>
                  <a:pt x="4356782" y="654892"/>
                </a:lnTo>
                <a:lnTo>
                  <a:pt x="4363504" y="707494"/>
                </a:lnTo>
                <a:lnTo>
                  <a:pt x="4369679" y="760223"/>
                </a:lnTo>
                <a:lnTo>
                  <a:pt x="4375342" y="813061"/>
                </a:lnTo>
                <a:lnTo>
                  <a:pt x="4380531" y="865991"/>
                </a:lnTo>
                <a:lnTo>
                  <a:pt x="4385282" y="918994"/>
                </a:lnTo>
                <a:lnTo>
                  <a:pt x="4389632" y="972051"/>
                </a:lnTo>
                <a:lnTo>
                  <a:pt x="4393616" y="1025145"/>
                </a:lnTo>
                <a:lnTo>
                  <a:pt x="4397272" y="1078257"/>
                </a:lnTo>
                <a:lnTo>
                  <a:pt x="4398879" y="1125114"/>
                </a:lnTo>
                <a:lnTo>
                  <a:pt x="4398543" y="1172194"/>
                </a:lnTo>
                <a:lnTo>
                  <a:pt x="4396936" y="1219350"/>
                </a:lnTo>
                <a:lnTo>
                  <a:pt x="4392600" y="1313287"/>
                </a:lnTo>
                <a:lnTo>
                  <a:pt x="4382255" y="1656493"/>
                </a:lnTo>
                <a:lnTo>
                  <a:pt x="4377027" y="1803581"/>
                </a:lnTo>
                <a:lnTo>
                  <a:pt x="4372842" y="1899062"/>
                </a:lnTo>
                <a:lnTo>
                  <a:pt x="4365834" y="2041827"/>
                </a:lnTo>
                <a:lnTo>
                  <a:pt x="4363887" y="2089440"/>
                </a:lnTo>
                <a:lnTo>
                  <a:pt x="4362379" y="2137125"/>
                </a:lnTo>
                <a:lnTo>
                  <a:pt x="4358570" y="2382595"/>
                </a:lnTo>
                <a:lnTo>
                  <a:pt x="4357240" y="2530850"/>
                </a:lnTo>
                <a:lnTo>
                  <a:pt x="4357074" y="2629687"/>
                </a:lnTo>
                <a:lnTo>
                  <a:pt x="4357687" y="2728524"/>
                </a:lnTo>
                <a:lnTo>
                  <a:pt x="4359248" y="2830443"/>
                </a:lnTo>
                <a:lnTo>
                  <a:pt x="4359637" y="2882883"/>
                </a:lnTo>
                <a:lnTo>
                  <a:pt x="4359507" y="2935270"/>
                </a:lnTo>
                <a:lnTo>
                  <a:pt x="4358858" y="2987607"/>
                </a:lnTo>
                <a:lnTo>
                  <a:pt x="4357690" y="3039902"/>
                </a:lnTo>
                <a:lnTo>
                  <a:pt x="4356003" y="3092159"/>
                </a:lnTo>
                <a:lnTo>
                  <a:pt x="4353797" y="3144383"/>
                </a:lnTo>
                <a:lnTo>
                  <a:pt x="4351072" y="3196580"/>
                </a:lnTo>
                <a:lnTo>
                  <a:pt x="4347827" y="3248756"/>
                </a:lnTo>
                <a:lnTo>
                  <a:pt x="4344064" y="3300916"/>
                </a:lnTo>
                <a:lnTo>
                  <a:pt x="4339781" y="3353064"/>
                </a:lnTo>
                <a:lnTo>
                  <a:pt x="4334980" y="3405208"/>
                </a:lnTo>
                <a:lnTo>
                  <a:pt x="4330781" y="3454094"/>
                </a:lnTo>
                <a:lnTo>
                  <a:pt x="4323655" y="3552912"/>
                </a:lnTo>
                <a:lnTo>
                  <a:pt x="4319681" y="3602247"/>
                </a:lnTo>
                <a:lnTo>
                  <a:pt x="4314735" y="3651133"/>
                </a:lnTo>
                <a:lnTo>
                  <a:pt x="4308578" y="3693158"/>
                </a:lnTo>
                <a:lnTo>
                  <a:pt x="4301692" y="3735183"/>
                </a:lnTo>
                <a:lnTo>
                  <a:pt x="4293930" y="3777208"/>
                </a:lnTo>
                <a:lnTo>
                  <a:pt x="4285146" y="3819234"/>
                </a:lnTo>
                <a:lnTo>
                  <a:pt x="4273174" y="3857635"/>
                </a:lnTo>
                <a:lnTo>
                  <a:pt x="4233462" y="3901752"/>
                </a:lnTo>
                <a:lnTo>
                  <a:pt x="4107153" y="3919744"/>
                </a:lnTo>
                <a:lnTo>
                  <a:pt x="4008431" y="3928942"/>
                </a:lnTo>
                <a:lnTo>
                  <a:pt x="3909623" y="3937170"/>
                </a:lnTo>
                <a:lnTo>
                  <a:pt x="3810798" y="3944497"/>
                </a:lnTo>
                <a:lnTo>
                  <a:pt x="3712025" y="3950990"/>
                </a:lnTo>
                <a:lnTo>
                  <a:pt x="3613370" y="3956719"/>
                </a:lnTo>
                <a:lnTo>
                  <a:pt x="3564109" y="3959318"/>
                </a:lnTo>
                <a:lnTo>
                  <a:pt x="3513381" y="3962957"/>
                </a:lnTo>
                <a:lnTo>
                  <a:pt x="3462480" y="3968714"/>
                </a:lnTo>
                <a:lnTo>
                  <a:pt x="3411492" y="3975855"/>
                </a:lnTo>
                <a:lnTo>
                  <a:pt x="3309603" y="3991348"/>
                </a:lnTo>
                <a:lnTo>
                  <a:pt x="3258875" y="3998230"/>
                </a:lnTo>
                <a:lnTo>
                  <a:pt x="3195804" y="4004067"/>
                </a:lnTo>
                <a:lnTo>
                  <a:pt x="3132733" y="4012238"/>
                </a:lnTo>
                <a:lnTo>
                  <a:pt x="3082276" y="4020955"/>
                </a:lnTo>
                <a:lnTo>
                  <a:pt x="2981362" y="4039134"/>
                </a:lnTo>
                <a:lnTo>
                  <a:pt x="2930905" y="4047851"/>
                </a:lnTo>
                <a:lnTo>
                  <a:pt x="2831872" y="4063689"/>
                </a:lnTo>
                <a:lnTo>
                  <a:pt x="2783371" y="4071709"/>
                </a:lnTo>
                <a:lnTo>
                  <a:pt x="2735019" y="4078906"/>
                </a:lnTo>
                <a:lnTo>
                  <a:pt x="2686892" y="4084310"/>
                </a:lnTo>
                <a:lnTo>
                  <a:pt x="2639064" y="4086950"/>
                </a:lnTo>
                <a:lnTo>
                  <a:pt x="2537723" y="4086359"/>
                </a:lnTo>
                <a:lnTo>
                  <a:pt x="2436209" y="4084817"/>
                </a:lnTo>
                <a:lnTo>
                  <a:pt x="2080797" y="4076923"/>
                </a:lnTo>
                <a:lnTo>
                  <a:pt x="2030154" y="4076054"/>
                </a:lnTo>
                <a:lnTo>
                  <a:pt x="2028597" y="4066715"/>
                </a:lnTo>
                <a:lnTo>
                  <a:pt x="1686180" y="4064376"/>
                </a:lnTo>
                <a:lnTo>
                  <a:pt x="1588412" y="4064745"/>
                </a:lnTo>
                <a:lnTo>
                  <a:pt x="1539484" y="4065454"/>
                </a:lnTo>
                <a:lnTo>
                  <a:pt x="1490514" y="4066606"/>
                </a:lnTo>
                <a:lnTo>
                  <a:pt x="1441489" y="4068272"/>
                </a:lnTo>
                <a:lnTo>
                  <a:pt x="1390164" y="4071497"/>
                </a:lnTo>
                <a:lnTo>
                  <a:pt x="1338949" y="4076273"/>
                </a:lnTo>
                <a:lnTo>
                  <a:pt x="1287808" y="4082253"/>
                </a:lnTo>
                <a:lnTo>
                  <a:pt x="1236702" y="4089090"/>
                </a:lnTo>
                <a:lnTo>
                  <a:pt x="1083240" y="4111279"/>
                </a:lnTo>
                <a:lnTo>
                  <a:pt x="1031915" y="4118079"/>
                </a:lnTo>
                <a:lnTo>
                  <a:pt x="927575" y="4130337"/>
                </a:lnTo>
                <a:lnTo>
                  <a:pt x="875551" y="4134933"/>
                </a:lnTo>
                <a:lnTo>
                  <a:pt x="823235" y="4136757"/>
                </a:lnTo>
                <a:lnTo>
                  <a:pt x="717873" y="4138703"/>
                </a:lnTo>
                <a:lnTo>
                  <a:pt x="665064" y="4139274"/>
                </a:lnTo>
                <a:lnTo>
                  <a:pt x="612219" y="41394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 smtClean="0"/>
              <a:t>  </a:t>
            </a:r>
            <a:r>
              <a:rPr lang="ru-RU" b="1" dirty="0" smtClean="0"/>
              <a:t>СБОР СРЕДСТВ НА ПОМОЩЬ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О</a:t>
            </a:r>
            <a:r>
              <a:rPr lang="ru-RU" dirty="0" smtClean="0"/>
              <a:t>бщенациональный сбор средств на помощь вынужденным переселенцам с территории Донбасса</a:t>
            </a:r>
            <a:endParaRPr lang="ru-RU" dirty="0"/>
          </a:p>
        </p:txBody>
      </p:sp>
      <p:sp>
        <p:nvSpPr>
          <p:cNvPr id="4" name="object 4"/>
          <p:cNvSpPr/>
          <p:nvPr/>
        </p:nvSpPr>
        <p:spPr>
          <a:xfrm>
            <a:off x="12725400" y="2031616"/>
            <a:ext cx="3884401" cy="3530600"/>
          </a:xfrm>
          <a:custGeom>
            <a:avLst/>
            <a:gdLst/>
            <a:ahLst/>
            <a:cxnLst/>
            <a:rect l="l" t="t" r="r" b="b"/>
            <a:pathLst>
              <a:path w="3752850" h="3530600">
                <a:moveTo>
                  <a:pt x="548082" y="3530398"/>
                </a:moveTo>
                <a:lnTo>
                  <a:pt x="496556" y="3530395"/>
                </a:lnTo>
                <a:lnTo>
                  <a:pt x="445053" y="3529857"/>
                </a:lnTo>
                <a:lnTo>
                  <a:pt x="393620" y="3528692"/>
                </a:lnTo>
                <a:lnTo>
                  <a:pt x="342303" y="3526807"/>
                </a:lnTo>
                <a:lnTo>
                  <a:pt x="296469" y="3522638"/>
                </a:lnTo>
                <a:lnTo>
                  <a:pt x="250634" y="3515357"/>
                </a:lnTo>
                <a:lnTo>
                  <a:pt x="204800" y="3506832"/>
                </a:lnTo>
                <a:lnTo>
                  <a:pt x="158966" y="3498930"/>
                </a:lnTo>
                <a:lnTo>
                  <a:pt x="124258" y="3476694"/>
                </a:lnTo>
                <a:lnTo>
                  <a:pt x="100511" y="3428573"/>
                </a:lnTo>
                <a:lnTo>
                  <a:pt x="86063" y="3380534"/>
                </a:lnTo>
                <a:lnTo>
                  <a:pt x="74604" y="3331998"/>
                </a:lnTo>
                <a:lnTo>
                  <a:pt x="66135" y="3282964"/>
                </a:lnTo>
                <a:lnTo>
                  <a:pt x="60655" y="3233432"/>
                </a:lnTo>
                <a:lnTo>
                  <a:pt x="21092" y="2814295"/>
                </a:lnTo>
                <a:lnTo>
                  <a:pt x="16651" y="2761381"/>
                </a:lnTo>
                <a:lnTo>
                  <a:pt x="12779" y="2708336"/>
                </a:lnTo>
                <a:lnTo>
                  <a:pt x="9464" y="2655193"/>
                </a:lnTo>
                <a:lnTo>
                  <a:pt x="6695" y="2601984"/>
                </a:lnTo>
                <a:lnTo>
                  <a:pt x="4463" y="2548742"/>
                </a:lnTo>
                <a:lnTo>
                  <a:pt x="2755" y="2495501"/>
                </a:lnTo>
                <a:lnTo>
                  <a:pt x="1562" y="2442292"/>
                </a:lnTo>
                <a:lnTo>
                  <a:pt x="387" y="2336807"/>
                </a:lnTo>
                <a:lnTo>
                  <a:pt x="0" y="2232125"/>
                </a:lnTo>
                <a:lnTo>
                  <a:pt x="542" y="2127443"/>
                </a:lnTo>
                <a:lnTo>
                  <a:pt x="1220" y="2075102"/>
                </a:lnTo>
                <a:lnTo>
                  <a:pt x="3224" y="1971035"/>
                </a:lnTo>
                <a:lnTo>
                  <a:pt x="5939" y="1867789"/>
                </a:lnTo>
                <a:lnTo>
                  <a:pt x="14067" y="1609867"/>
                </a:lnTo>
                <a:lnTo>
                  <a:pt x="15485" y="1558140"/>
                </a:lnTo>
                <a:lnTo>
                  <a:pt x="16469" y="1509286"/>
                </a:lnTo>
                <a:lnTo>
                  <a:pt x="17646" y="1411880"/>
                </a:lnTo>
                <a:lnTo>
                  <a:pt x="18142" y="1216975"/>
                </a:lnTo>
                <a:lnTo>
                  <a:pt x="18731" y="1168364"/>
                </a:lnTo>
                <a:lnTo>
                  <a:pt x="20363" y="1120048"/>
                </a:lnTo>
                <a:lnTo>
                  <a:pt x="22836" y="1071950"/>
                </a:lnTo>
                <a:lnTo>
                  <a:pt x="25947" y="1023992"/>
                </a:lnTo>
                <a:lnTo>
                  <a:pt x="40727" y="832003"/>
                </a:lnTo>
                <a:lnTo>
                  <a:pt x="45228" y="778677"/>
                </a:lnTo>
                <a:lnTo>
                  <a:pt x="50718" y="725836"/>
                </a:lnTo>
                <a:lnTo>
                  <a:pt x="57130" y="673438"/>
                </a:lnTo>
                <a:lnTo>
                  <a:pt x="64399" y="621440"/>
                </a:lnTo>
                <a:lnTo>
                  <a:pt x="72458" y="569802"/>
                </a:lnTo>
                <a:lnTo>
                  <a:pt x="81241" y="518481"/>
                </a:lnTo>
                <a:lnTo>
                  <a:pt x="90684" y="467435"/>
                </a:lnTo>
                <a:lnTo>
                  <a:pt x="100719" y="416622"/>
                </a:lnTo>
                <a:lnTo>
                  <a:pt x="111282" y="366001"/>
                </a:lnTo>
                <a:lnTo>
                  <a:pt x="122305" y="315529"/>
                </a:lnTo>
                <a:lnTo>
                  <a:pt x="133724" y="265165"/>
                </a:lnTo>
                <a:lnTo>
                  <a:pt x="158468" y="201114"/>
                </a:lnTo>
                <a:lnTo>
                  <a:pt x="200150" y="166931"/>
                </a:lnTo>
                <a:lnTo>
                  <a:pt x="241459" y="151271"/>
                </a:lnTo>
                <a:lnTo>
                  <a:pt x="283515" y="138224"/>
                </a:lnTo>
                <a:lnTo>
                  <a:pt x="326070" y="127916"/>
                </a:lnTo>
                <a:lnTo>
                  <a:pt x="407484" y="113977"/>
                </a:lnTo>
                <a:lnTo>
                  <a:pt x="445596" y="106365"/>
                </a:lnTo>
                <a:lnTo>
                  <a:pt x="483210" y="97508"/>
                </a:lnTo>
                <a:lnTo>
                  <a:pt x="567796" y="74216"/>
                </a:lnTo>
                <a:lnTo>
                  <a:pt x="615783" y="64174"/>
                </a:lnTo>
                <a:lnTo>
                  <a:pt x="664139" y="57082"/>
                </a:lnTo>
                <a:lnTo>
                  <a:pt x="712716" y="52866"/>
                </a:lnTo>
                <a:lnTo>
                  <a:pt x="761368" y="51452"/>
                </a:lnTo>
                <a:lnTo>
                  <a:pt x="809945" y="52767"/>
                </a:lnTo>
                <a:lnTo>
                  <a:pt x="1010351" y="62580"/>
                </a:lnTo>
                <a:lnTo>
                  <a:pt x="1110394" y="67964"/>
                </a:lnTo>
                <a:lnTo>
                  <a:pt x="1210502" y="73922"/>
                </a:lnTo>
                <a:lnTo>
                  <a:pt x="1310800" y="80644"/>
                </a:lnTo>
                <a:lnTo>
                  <a:pt x="1363421" y="86103"/>
                </a:lnTo>
                <a:lnTo>
                  <a:pt x="1468916" y="100907"/>
                </a:lnTo>
                <a:lnTo>
                  <a:pt x="1521919" y="106939"/>
                </a:lnTo>
                <a:lnTo>
                  <a:pt x="1575178" y="109849"/>
                </a:lnTo>
                <a:lnTo>
                  <a:pt x="1679331" y="110618"/>
                </a:lnTo>
                <a:lnTo>
                  <a:pt x="1783354" y="110531"/>
                </a:lnTo>
                <a:lnTo>
                  <a:pt x="1887305" y="109675"/>
                </a:lnTo>
                <a:lnTo>
                  <a:pt x="1991241" y="108138"/>
                </a:lnTo>
                <a:lnTo>
                  <a:pt x="2147245" y="104745"/>
                </a:lnTo>
                <a:lnTo>
                  <a:pt x="2302715" y="100282"/>
                </a:lnTo>
                <a:lnTo>
                  <a:pt x="2354148" y="97844"/>
                </a:lnTo>
                <a:lnTo>
                  <a:pt x="2405651" y="94709"/>
                </a:lnTo>
                <a:lnTo>
                  <a:pt x="2457177" y="91017"/>
                </a:lnTo>
                <a:lnTo>
                  <a:pt x="2508680" y="86907"/>
                </a:lnTo>
                <a:lnTo>
                  <a:pt x="2611430" y="77989"/>
                </a:lnTo>
                <a:lnTo>
                  <a:pt x="2657663" y="73402"/>
                </a:lnTo>
                <a:lnTo>
                  <a:pt x="2703895" y="67731"/>
                </a:lnTo>
                <a:lnTo>
                  <a:pt x="2750128" y="61168"/>
                </a:lnTo>
                <a:lnTo>
                  <a:pt x="2796361" y="53904"/>
                </a:lnTo>
                <a:lnTo>
                  <a:pt x="2842594" y="46130"/>
                </a:lnTo>
                <a:lnTo>
                  <a:pt x="2894976" y="38188"/>
                </a:lnTo>
                <a:lnTo>
                  <a:pt x="2947358" y="32336"/>
                </a:lnTo>
                <a:lnTo>
                  <a:pt x="2999740" y="28226"/>
                </a:lnTo>
                <a:lnTo>
                  <a:pt x="3052122" y="25509"/>
                </a:lnTo>
                <a:lnTo>
                  <a:pt x="3104504" y="23837"/>
                </a:lnTo>
                <a:lnTo>
                  <a:pt x="3156886" y="22862"/>
                </a:lnTo>
                <a:lnTo>
                  <a:pt x="3259752" y="21676"/>
                </a:lnTo>
                <a:lnTo>
                  <a:pt x="3310236" y="20858"/>
                </a:lnTo>
                <a:lnTo>
                  <a:pt x="3360720" y="19082"/>
                </a:lnTo>
                <a:lnTo>
                  <a:pt x="3411204" y="15647"/>
                </a:lnTo>
                <a:lnTo>
                  <a:pt x="3461688" y="9851"/>
                </a:lnTo>
                <a:lnTo>
                  <a:pt x="3512172" y="995"/>
                </a:lnTo>
                <a:lnTo>
                  <a:pt x="3527305" y="0"/>
                </a:lnTo>
                <a:lnTo>
                  <a:pt x="3571956" y="8960"/>
                </a:lnTo>
                <a:lnTo>
                  <a:pt x="3611148" y="41649"/>
                </a:lnTo>
                <a:lnTo>
                  <a:pt x="3634397" y="103212"/>
                </a:lnTo>
                <a:lnTo>
                  <a:pt x="3653079" y="210738"/>
                </a:lnTo>
                <a:lnTo>
                  <a:pt x="3669314" y="298267"/>
                </a:lnTo>
                <a:lnTo>
                  <a:pt x="3689697" y="401565"/>
                </a:lnTo>
                <a:lnTo>
                  <a:pt x="3699593" y="453472"/>
                </a:lnTo>
                <a:lnTo>
                  <a:pt x="3708752" y="505748"/>
                </a:lnTo>
                <a:lnTo>
                  <a:pt x="3716766" y="558541"/>
                </a:lnTo>
                <a:lnTo>
                  <a:pt x="3723281" y="609821"/>
                </a:lnTo>
                <a:lnTo>
                  <a:pt x="3729191" y="661241"/>
                </a:lnTo>
                <a:lnTo>
                  <a:pt x="3734544" y="712777"/>
                </a:lnTo>
                <a:lnTo>
                  <a:pt x="3739386" y="764406"/>
                </a:lnTo>
                <a:lnTo>
                  <a:pt x="3743762" y="816105"/>
                </a:lnTo>
                <a:lnTo>
                  <a:pt x="3747721" y="867850"/>
                </a:lnTo>
                <a:lnTo>
                  <a:pt x="3751308" y="919618"/>
                </a:lnTo>
                <a:lnTo>
                  <a:pt x="3752740" y="969606"/>
                </a:lnTo>
                <a:lnTo>
                  <a:pt x="3751806" y="1019843"/>
                </a:lnTo>
                <a:lnTo>
                  <a:pt x="3747322" y="1120069"/>
                </a:lnTo>
                <a:lnTo>
                  <a:pt x="3739525" y="1381418"/>
                </a:lnTo>
                <a:lnTo>
                  <a:pt x="3734037" y="1538228"/>
                </a:lnTo>
                <a:lnTo>
                  <a:pt x="3731761" y="1592557"/>
                </a:lnTo>
                <a:lnTo>
                  <a:pt x="3723900" y="1754953"/>
                </a:lnTo>
                <a:lnTo>
                  <a:pt x="3721920" y="1809134"/>
                </a:lnTo>
                <a:lnTo>
                  <a:pt x="3720751" y="1863463"/>
                </a:lnTo>
                <a:lnTo>
                  <a:pt x="3717903" y="2065772"/>
                </a:lnTo>
                <a:lnTo>
                  <a:pt x="3717117" y="2166927"/>
                </a:lnTo>
                <a:lnTo>
                  <a:pt x="3717095" y="2268081"/>
                </a:lnTo>
                <a:lnTo>
                  <a:pt x="3717451" y="2318659"/>
                </a:lnTo>
                <a:lnTo>
                  <a:pt x="3718918" y="2418080"/>
                </a:lnTo>
                <a:lnTo>
                  <a:pt x="3719214" y="2466864"/>
                </a:lnTo>
                <a:lnTo>
                  <a:pt x="3718984" y="2515594"/>
                </a:lnTo>
                <a:lnTo>
                  <a:pt x="3718226" y="2564276"/>
                </a:lnTo>
                <a:lnTo>
                  <a:pt x="3716941" y="2612917"/>
                </a:lnTo>
                <a:lnTo>
                  <a:pt x="3715130" y="2661521"/>
                </a:lnTo>
                <a:lnTo>
                  <a:pt x="3712791" y="2710096"/>
                </a:lnTo>
                <a:lnTo>
                  <a:pt x="3709926" y="2758646"/>
                </a:lnTo>
                <a:lnTo>
                  <a:pt x="3706533" y="2807179"/>
                </a:lnTo>
                <a:lnTo>
                  <a:pt x="3702613" y="2855700"/>
                </a:lnTo>
                <a:lnTo>
                  <a:pt x="3698166" y="2904214"/>
                </a:lnTo>
                <a:lnTo>
                  <a:pt x="3693786" y="2956401"/>
                </a:lnTo>
                <a:lnTo>
                  <a:pt x="3686023" y="3061771"/>
                </a:lnTo>
                <a:lnTo>
                  <a:pt x="3680896" y="3113958"/>
                </a:lnTo>
                <a:lnTo>
                  <a:pt x="3669769" y="3185642"/>
                </a:lnTo>
                <a:lnTo>
                  <a:pt x="3655653" y="3257327"/>
                </a:lnTo>
                <a:lnTo>
                  <a:pt x="3630744" y="3313247"/>
                </a:lnTo>
                <a:lnTo>
                  <a:pt x="3587898" y="3334321"/>
                </a:lnTo>
                <a:lnTo>
                  <a:pt x="3538229" y="3339589"/>
                </a:lnTo>
                <a:lnTo>
                  <a:pt x="3488505" y="3344540"/>
                </a:lnTo>
                <a:lnTo>
                  <a:pt x="3438740" y="3349186"/>
                </a:lnTo>
                <a:lnTo>
                  <a:pt x="3388945" y="3353538"/>
                </a:lnTo>
                <a:lnTo>
                  <a:pt x="3339131" y="3357609"/>
                </a:lnTo>
                <a:lnTo>
                  <a:pt x="3239499" y="3364956"/>
                </a:lnTo>
                <a:lnTo>
                  <a:pt x="3139938" y="3371321"/>
                </a:lnTo>
                <a:lnTo>
                  <a:pt x="3040545" y="3376801"/>
                </a:lnTo>
                <a:lnTo>
                  <a:pt x="2988594" y="3380762"/>
                </a:lnTo>
                <a:lnTo>
                  <a:pt x="2936452" y="3387144"/>
                </a:lnTo>
                <a:lnTo>
                  <a:pt x="2832104" y="3402841"/>
                </a:lnTo>
                <a:lnTo>
                  <a:pt x="2780153" y="3409988"/>
                </a:lnTo>
                <a:lnTo>
                  <a:pt x="2726348" y="3414966"/>
                </a:lnTo>
                <a:lnTo>
                  <a:pt x="2672542" y="3421935"/>
                </a:lnTo>
                <a:lnTo>
                  <a:pt x="2618737" y="3431290"/>
                </a:lnTo>
                <a:lnTo>
                  <a:pt x="2511126" y="3450497"/>
                </a:lnTo>
                <a:lnTo>
                  <a:pt x="2353861" y="3475864"/>
                </a:lnTo>
                <a:lnTo>
                  <a:pt x="2302443" y="3482440"/>
                </a:lnTo>
                <a:lnTo>
                  <a:pt x="2251399" y="3485655"/>
                </a:lnTo>
                <a:lnTo>
                  <a:pt x="2199549" y="3485466"/>
                </a:lnTo>
                <a:lnTo>
                  <a:pt x="2147635" y="3484943"/>
                </a:lnTo>
                <a:lnTo>
                  <a:pt x="2043680" y="3483148"/>
                </a:lnTo>
                <a:lnTo>
                  <a:pt x="1783794" y="3477268"/>
                </a:lnTo>
                <a:lnTo>
                  <a:pt x="1731944" y="3476362"/>
                </a:lnTo>
                <a:lnTo>
                  <a:pt x="1730615" y="3468397"/>
                </a:lnTo>
                <a:lnTo>
                  <a:pt x="1630317" y="3467898"/>
                </a:lnTo>
                <a:lnTo>
                  <a:pt x="1480188" y="3466572"/>
                </a:lnTo>
                <a:lnTo>
                  <a:pt x="1430166" y="3466390"/>
                </a:lnTo>
                <a:lnTo>
                  <a:pt x="1380128" y="3466511"/>
                </a:lnTo>
                <a:lnTo>
                  <a:pt x="1330059" y="3467038"/>
                </a:lnTo>
                <a:lnTo>
                  <a:pt x="1279941" y="3468075"/>
                </a:lnTo>
                <a:lnTo>
                  <a:pt x="1229760" y="3469725"/>
                </a:lnTo>
                <a:lnTo>
                  <a:pt x="1179729" y="3472984"/>
                </a:lnTo>
                <a:lnTo>
                  <a:pt x="1129814" y="3477914"/>
                </a:lnTo>
                <a:lnTo>
                  <a:pt x="1079969" y="3484076"/>
                </a:lnTo>
                <a:lnTo>
                  <a:pt x="1030148" y="3491027"/>
                </a:lnTo>
                <a:lnTo>
                  <a:pt x="930388" y="3505532"/>
                </a:lnTo>
                <a:lnTo>
                  <a:pt x="880357" y="3512205"/>
                </a:lnTo>
                <a:lnTo>
                  <a:pt x="791346" y="3522658"/>
                </a:lnTo>
                <a:lnTo>
                  <a:pt x="746964" y="3526579"/>
                </a:lnTo>
                <a:lnTo>
                  <a:pt x="702334" y="3528134"/>
                </a:lnTo>
                <a:lnTo>
                  <a:pt x="599584" y="3529961"/>
                </a:lnTo>
                <a:lnTo>
                  <a:pt x="548082" y="3530398"/>
                </a:lnTo>
                <a:close/>
              </a:path>
            </a:pathLst>
          </a:custGeom>
          <a:solidFill>
            <a:srgbClr val="F1F0F0"/>
          </a:solidFill>
        </p:spPr>
        <p:txBody>
          <a:bodyPr wrap="square" lIns="0" tIns="0" rIns="0" bIns="0" rtlCol="0"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</a:t>
            </a:r>
            <a:r>
              <a:rPr lang="ru-RU" b="1" dirty="0" smtClean="0"/>
              <a:t> #МЫВМЕСТЕУЧИМСЯ </a:t>
            </a:r>
          </a:p>
          <a:p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smtClean="0"/>
              <a:t>    К участию в проекте приглашаются    все, кто готов бесплатно помочь в освоении школьной программы, подготовке к экзаменам</a:t>
            </a:r>
            <a:endParaRPr lang="ru-RU" dirty="0"/>
          </a:p>
        </p:txBody>
      </p:sp>
      <p:grpSp>
        <p:nvGrpSpPr>
          <p:cNvPr id="7" name="object 7"/>
          <p:cNvGrpSpPr/>
          <p:nvPr/>
        </p:nvGrpSpPr>
        <p:grpSpPr>
          <a:xfrm>
            <a:off x="128015" y="210311"/>
            <a:ext cx="18062575" cy="5585460"/>
            <a:chOff x="128015" y="210311"/>
            <a:chExt cx="18062575" cy="55854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" y="210311"/>
              <a:ext cx="18062448" cy="19659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22634" y="2153052"/>
              <a:ext cx="3776979" cy="3642995"/>
            </a:xfrm>
            <a:custGeom>
              <a:avLst/>
              <a:gdLst/>
              <a:ahLst/>
              <a:cxnLst/>
              <a:rect l="l" t="t" r="r" b="b"/>
              <a:pathLst>
                <a:path w="3776979" h="3642995">
                  <a:moveTo>
                    <a:pt x="3189913" y="1655"/>
                  </a:moveTo>
                  <a:lnTo>
                    <a:pt x="3242082" y="556"/>
                  </a:lnTo>
                  <a:lnTo>
                    <a:pt x="3294239" y="0"/>
                  </a:lnTo>
                  <a:lnTo>
                    <a:pt x="3346338" y="79"/>
                  </a:lnTo>
                  <a:lnTo>
                    <a:pt x="3398335" y="891"/>
                  </a:lnTo>
                  <a:lnTo>
                    <a:pt x="3444830" y="4135"/>
                  </a:lnTo>
                  <a:lnTo>
                    <a:pt x="3491392" y="10531"/>
                  </a:lnTo>
                  <a:lnTo>
                    <a:pt x="3537980" y="18188"/>
                  </a:lnTo>
                  <a:lnTo>
                    <a:pt x="3584555" y="25215"/>
                  </a:lnTo>
                  <a:lnTo>
                    <a:pt x="3620172" y="47003"/>
                  </a:lnTo>
                  <a:lnTo>
                    <a:pt x="3645246" y="95254"/>
                  </a:lnTo>
                  <a:lnTo>
                    <a:pt x="3660902" y="143619"/>
                  </a:lnTo>
                  <a:lnTo>
                    <a:pt x="3673543" y="192554"/>
                  </a:lnTo>
                  <a:lnTo>
                    <a:pt x="3683168" y="242056"/>
                  </a:lnTo>
                  <a:lnTo>
                    <a:pt x="3689777" y="292127"/>
                  </a:lnTo>
                  <a:lnTo>
                    <a:pt x="3738213" y="710629"/>
                  </a:lnTo>
                  <a:lnTo>
                    <a:pt x="3743358" y="758775"/>
                  </a:lnTo>
                  <a:lnTo>
                    <a:pt x="3748037" y="807044"/>
                  </a:lnTo>
                  <a:lnTo>
                    <a:pt x="3752258" y="855411"/>
                  </a:lnTo>
                  <a:lnTo>
                    <a:pt x="3756028" y="903853"/>
                  </a:lnTo>
                  <a:lnTo>
                    <a:pt x="3759355" y="952344"/>
                  </a:lnTo>
                  <a:lnTo>
                    <a:pt x="3762247" y="1000861"/>
                  </a:lnTo>
                  <a:lnTo>
                    <a:pt x="3764711" y="1049378"/>
                  </a:lnTo>
                  <a:lnTo>
                    <a:pt x="3766754" y="1097872"/>
                  </a:lnTo>
                  <a:lnTo>
                    <a:pt x="3769996" y="1199343"/>
                  </a:lnTo>
                  <a:lnTo>
                    <a:pt x="3772630" y="1305404"/>
                  </a:lnTo>
                  <a:lnTo>
                    <a:pt x="3774322" y="1411484"/>
                  </a:lnTo>
                  <a:lnTo>
                    <a:pt x="3774757" y="1464533"/>
                  </a:lnTo>
                  <a:lnTo>
                    <a:pt x="3774956" y="1570023"/>
                  </a:lnTo>
                  <a:lnTo>
                    <a:pt x="3774418" y="1674695"/>
                  </a:lnTo>
                  <a:lnTo>
                    <a:pt x="3771711" y="1936209"/>
                  </a:lnTo>
                  <a:lnTo>
                    <a:pt x="3771383" y="1988651"/>
                  </a:lnTo>
                  <a:lnTo>
                    <a:pt x="3771433" y="2038173"/>
                  </a:lnTo>
                  <a:lnTo>
                    <a:pt x="3772327" y="2136895"/>
                  </a:lnTo>
                  <a:lnTo>
                    <a:pt x="3775999" y="2334393"/>
                  </a:lnTo>
                  <a:lnTo>
                    <a:pt x="3776443" y="2383661"/>
                  </a:lnTo>
                  <a:lnTo>
                    <a:pt x="3775825" y="2432653"/>
                  </a:lnTo>
                  <a:lnTo>
                    <a:pt x="3774351" y="2481441"/>
                  </a:lnTo>
                  <a:lnTo>
                    <a:pt x="3772228" y="2530101"/>
                  </a:lnTo>
                  <a:lnTo>
                    <a:pt x="3761375" y="2724949"/>
                  </a:lnTo>
                  <a:lnTo>
                    <a:pt x="3757959" y="2779078"/>
                  </a:lnTo>
                  <a:lnTo>
                    <a:pt x="3753533" y="2832737"/>
                  </a:lnTo>
                  <a:lnTo>
                    <a:pt x="3748163" y="2885967"/>
                  </a:lnTo>
                  <a:lnTo>
                    <a:pt x="3741917" y="2938809"/>
                  </a:lnTo>
                  <a:lnTo>
                    <a:pt x="3734863" y="2991304"/>
                  </a:lnTo>
                  <a:lnTo>
                    <a:pt x="3727069" y="3043494"/>
                  </a:lnTo>
                  <a:lnTo>
                    <a:pt x="3718602" y="3095418"/>
                  </a:lnTo>
                  <a:lnTo>
                    <a:pt x="3709529" y="3147119"/>
                  </a:lnTo>
                  <a:lnTo>
                    <a:pt x="3699919" y="3198636"/>
                  </a:lnTo>
                  <a:lnTo>
                    <a:pt x="3689839" y="3250013"/>
                  </a:lnTo>
                  <a:lnTo>
                    <a:pt x="3679356" y="3301288"/>
                  </a:lnTo>
                  <a:lnTo>
                    <a:pt x="3655676" y="3366718"/>
                  </a:lnTo>
                  <a:lnTo>
                    <a:pt x="3614205" y="3402245"/>
                  </a:lnTo>
                  <a:lnTo>
                    <a:pt x="3572716" y="3418997"/>
                  </a:lnTo>
                  <a:lnTo>
                    <a:pt x="3530415" y="3433116"/>
                  </a:lnTo>
                  <a:lnTo>
                    <a:pt x="3487551" y="3444472"/>
                  </a:lnTo>
                  <a:lnTo>
                    <a:pt x="3405420" y="3460338"/>
                  </a:lnTo>
                  <a:lnTo>
                    <a:pt x="3366996" y="3468866"/>
                  </a:lnTo>
                  <a:lnTo>
                    <a:pt x="3329103" y="3478645"/>
                  </a:lnTo>
                  <a:lnTo>
                    <a:pt x="3243960" y="3504055"/>
                  </a:lnTo>
                  <a:lnTo>
                    <a:pt x="3195590" y="3515257"/>
                  </a:lnTo>
                  <a:lnTo>
                    <a:pt x="3146783" y="3523478"/>
                  </a:lnTo>
                  <a:lnTo>
                    <a:pt x="3097690" y="3528790"/>
                  </a:lnTo>
                  <a:lnTo>
                    <a:pt x="3048463" y="3531263"/>
                  </a:lnTo>
                  <a:lnTo>
                    <a:pt x="2999251" y="3530970"/>
                  </a:lnTo>
                  <a:lnTo>
                    <a:pt x="2796136" y="3525315"/>
                  </a:lnTo>
                  <a:lnTo>
                    <a:pt x="2694730" y="3522000"/>
                  </a:lnTo>
                  <a:lnTo>
                    <a:pt x="2593247" y="3518105"/>
                  </a:lnTo>
                  <a:lnTo>
                    <a:pt x="2491554" y="3513439"/>
                  </a:lnTo>
                  <a:lnTo>
                    <a:pt x="2438160" y="3509034"/>
                  </a:lnTo>
                  <a:lnTo>
                    <a:pt x="2331032" y="3496291"/>
                  </a:lnTo>
                  <a:lnTo>
                    <a:pt x="2277239" y="3491313"/>
                  </a:lnTo>
                  <a:lnTo>
                    <a:pt x="2223255" y="3489504"/>
                  </a:lnTo>
                  <a:lnTo>
                    <a:pt x="2117786" y="3490954"/>
                  </a:lnTo>
                  <a:lnTo>
                    <a:pt x="2012467" y="3493268"/>
                  </a:lnTo>
                  <a:lnTo>
                    <a:pt x="1907239" y="3496359"/>
                  </a:lnTo>
                  <a:lnTo>
                    <a:pt x="1802040" y="3500141"/>
                  </a:lnTo>
                  <a:lnTo>
                    <a:pt x="1644163" y="3506917"/>
                  </a:lnTo>
                  <a:lnTo>
                    <a:pt x="1486850" y="3514765"/>
                  </a:lnTo>
                  <a:lnTo>
                    <a:pt x="1434827" y="3518336"/>
                  </a:lnTo>
                  <a:lnTo>
                    <a:pt x="1382750" y="3522615"/>
                  </a:lnTo>
                  <a:lnTo>
                    <a:pt x="1330660" y="3527458"/>
                  </a:lnTo>
                  <a:lnTo>
                    <a:pt x="1278603" y="3532725"/>
                  </a:lnTo>
                  <a:lnTo>
                    <a:pt x="1174763" y="3543959"/>
                  </a:lnTo>
                  <a:lnTo>
                    <a:pt x="1128052" y="3549596"/>
                  </a:lnTo>
                  <a:lnTo>
                    <a:pt x="1081364" y="3556332"/>
                  </a:lnTo>
                  <a:lnTo>
                    <a:pt x="1034695" y="3563971"/>
                  </a:lnTo>
                  <a:lnTo>
                    <a:pt x="988042" y="3572321"/>
                  </a:lnTo>
                  <a:lnTo>
                    <a:pt x="941399" y="3581187"/>
                  </a:lnTo>
                  <a:lnTo>
                    <a:pt x="888534" y="3590354"/>
                  </a:lnTo>
                  <a:lnTo>
                    <a:pt x="835624" y="3597404"/>
                  </a:lnTo>
                  <a:lnTo>
                    <a:pt x="782677" y="3602690"/>
                  </a:lnTo>
                  <a:lnTo>
                    <a:pt x="729700" y="3606564"/>
                  </a:lnTo>
                  <a:lnTo>
                    <a:pt x="676700" y="3609378"/>
                  </a:lnTo>
                  <a:lnTo>
                    <a:pt x="623686" y="3611487"/>
                  </a:lnTo>
                  <a:lnTo>
                    <a:pt x="519563" y="3614890"/>
                  </a:lnTo>
                  <a:lnTo>
                    <a:pt x="468467" y="3616799"/>
                  </a:lnTo>
                  <a:lnTo>
                    <a:pt x="417391" y="3619679"/>
                  </a:lnTo>
                  <a:lnTo>
                    <a:pt x="366351" y="3624240"/>
                  </a:lnTo>
                  <a:lnTo>
                    <a:pt x="315362" y="3631192"/>
                  </a:lnTo>
                  <a:lnTo>
                    <a:pt x="264438" y="3641246"/>
                  </a:lnTo>
                  <a:lnTo>
                    <a:pt x="249137" y="3642578"/>
                  </a:lnTo>
                  <a:lnTo>
                    <a:pt x="203738" y="3634455"/>
                  </a:lnTo>
                  <a:lnTo>
                    <a:pt x="163357" y="3602171"/>
                  </a:lnTo>
                  <a:lnTo>
                    <a:pt x="138500" y="3540290"/>
                  </a:lnTo>
                  <a:lnTo>
                    <a:pt x="117282" y="3431738"/>
                  </a:lnTo>
                  <a:lnTo>
                    <a:pt x="98971" y="3343398"/>
                  </a:lnTo>
                  <a:lnTo>
                    <a:pt x="76122" y="3239167"/>
                  </a:lnTo>
                  <a:lnTo>
                    <a:pt x="64991" y="3186783"/>
                  </a:lnTo>
                  <a:lnTo>
                    <a:pt x="54599" y="3134010"/>
                  </a:lnTo>
                  <a:lnTo>
                    <a:pt x="45354" y="3080690"/>
                  </a:lnTo>
                  <a:lnTo>
                    <a:pt x="37660" y="3028869"/>
                  </a:lnTo>
                  <a:lnTo>
                    <a:pt x="30575" y="2976895"/>
                  </a:lnTo>
                  <a:lnTo>
                    <a:pt x="24052" y="2924790"/>
                  </a:lnTo>
                  <a:lnTo>
                    <a:pt x="18044" y="2872581"/>
                  </a:lnTo>
                  <a:lnTo>
                    <a:pt x="12506" y="2820291"/>
                  </a:lnTo>
                  <a:lnTo>
                    <a:pt x="7390" y="2767945"/>
                  </a:lnTo>
                  <a:lnTo>
                    <a:pt x="2650" y="2715568"/>
                  </a:lnTo>
                  <a:lnTo>
                    <a:pt x="129" y="2664948"/>
                  </a:lnTo>
                  <a:lnTo>
                    <a:pt x="0" y="2614025"/>
                  </a:lnTo>
                  <a:lnTo>
                    <a:pt x="2393" y="2512375"/>
                  </a:lnTo>
                  <a:lnTo>
                    <a:pt x="4691" y="2247396"/>
                  </a:lnTo>
                  <a:lnTo>
                    <a:pt x="6890" y="2088391"/>
                  </a:lnTo>
                  <a:lnTo>
                    <a:pt x="8031" y="2033294"/>
                  </a:lnTo>
                  <a:lnTo>
                    <a:pt x="12512" y="1868578"/>
                  </a:lnTo>
                  <a:lnTo>
                    <a:pt x="13357" y="1813636"/>
                  </a:lnTo>
                  <a:lnTo>
                    <a:pt x="13377" y="1758562"/>
                  </a:lnTo>
                  <a:lnTo>
                    <a:pt x="11928" y="1553511"/>
                  </a:lnTo>
                  <a:lnTo>
                    <a:pt x="10559" y="1451000"/>
                  </a:lnTo>
                  <a:lnTo>
                    <a:pt x="8414" y="1348504"/>
                  </a:lnTo>
                  <a:lnTo>
                    <a:pt x="6971" y="1297264"/>
                  </a:lnTo>
                  <a:lnTo>
                    <a:pt x="3357" y="1196557"/>
                  </a:lnTo>
                  <a:lnTo>
                    <a:pt x="2012" y="1147133"/>
                  </a:lnTo>
                  <a:lnTo>
                    <a:pt x="1202" y="1097752"/>
                  </a:lnTo>
                  <a:lnTo>
                    <a:pt x="927" y="1048409"/>
                  </a:lnTo>
                  <a:lnTo>
                    <a:pt x="1186" y="999096"/>
                  </a:lnTo>
                  <a:lnTo>
                    <a:pt x="1979" y="949809"/>
                  </a:lnTo>
                  <a:lnTo>
                    <a:pt x="3307" y="900541"/>
                  </a:lnTo>
                  <a:lnTo>
                    <a:pt x="5169" y="851286"/>
                  </a:lnTo>
                  <a:lnTo>
                    <a:pt x="7565" y="802037"/>
                  </a:lnTo>
                  <a:lnTo>
                    <a:pt x="10494" y="752790"/>
                  </a:lnTo>
                  <a:lnTo>
                    <a:pt x="13958" y="703537"/>
                  </a:lnTo>
                  <a:lnTo>
                    <a:pt x="17275" y="650565"/>
                  </a:lnTo>
                  <a:lnTo>
                    <a:pt x="22879" y="543633"/>
                  </a:lnTo>
                  <a:lnTo>
                    <a:pt x="26953" y="490645"/>
                  </a:lnTo>
                  <a:lnTo>
                    <a:pt x="36683" y="417773"/>
                  </a:lnTo>
                  <a:lnTo>
                    <a:pt x="49439" y="344836"/>
                  </a:lnTo>
                  <a:lnTo>
                    <a:pt x="73463" y="287642"/>
                  </a:lnTo>
                  <a:lnTo>
                    <a:pt x="116391" y="265372"/>
                  </a:lnTo>
                  <a:lnTo>
                    <a:pt x="166567" y="258971"/>
                  </a:lnTo>
                  <a:lnTo>
                    <a:pt x="216804" y="252891"/>
                  </a:lnTo>
                  <a:lnTo>
                    <a:pt x="267091" y="247119"/>
                  </a:lnTo>
                  <a:lnTo>
                    <a:pt x="317414" y="241643"/>
                  </a:lnTo>
                  <a:lnTo>
                    <a:pt x="367761" y="236452"/>
                  </a:lnTo>
                  <a:lnTo>
                    <a:pt x="468479" y="226877"/>
                  </a:lnTo>
                  <a:lnTo>
                    <a:pt x="569145" y="218297"/>
                  </a:lnTo>
                  <a:lnTo>
                    <a:pt x="669660" y="210618"/>
                  </a:lnTo>
                  <a:lnTo>
                    <a:pt x="722174" y="205493"/>
                  </a:lnTo>
                  <a:lnTo>
                    <a:pt x="774829" y="197910"/>
                  </a:lnTo>
                  <a:lnTo>
                    <a:pt x="880142" y="179773"/>
                  </a:lnTo>
                  <a:lnTo>
                    <a:pt x="932588" y="171420"/>
                  </a:lnTo>
                  <a:lnTo>
                    <a:pt x="986958" y="165224"/>
                  </a:lnTo>
                  <a:lnTo>
                    <a:pt x="1041285" y="157011"/>
                  </a:lnTo>
                  <a:lnTo>
                    <a:pt x="1095561" y="146382"/>
                  </a:lnTo>
                  <a:lnTo>
                    <a:pt x="1204102" y="124617"/>
                  </a:lnTo>
                  <a:lnTo>
                    <a:pt x="1362784" y="95549"/>
                  </a:lnTo>
                  <a:lnTo>
                    <a:pt x="1414703" y="87786"/>
                  </a:lnTo>
                  <a:lnTo>
                    <a:pt x="1466315" y="83437"/>
                  </a:lnTo>
                  <a:lnTo>
                    <a:pt x="1518816" y="82518"/>
                  </a:lnTo>
                  <a:lnTo>
                    <a:pt x="1571388" y="81937"/>
                  </a:lnTo>
                  <a:lnTo>
                    <a:pt x="1676677" y="81532"/>
                  </a:lnTo>
                  <a:lnTo>
                    <a:pt x="1939930" y="81930"/>
                  </a:lnTo>
                  <a:lnTo>
                    <a:pt x="1992446" y="81738"/>
                  </a:lnTo>
                  <a:lnTo>
                    <a:pt x="1993962" y="89780"/>
                  </a:lnTo>
                  <a:lnTo>
                    <a:pt x="2095522" y="88139"/>
                  </a:lnTo>
                  <a:lnTo>
                    <a:pt x="2247551" y="86271"/>
                  </a:lnTo>
                  <a:lnTo>
                    <a:pt x="2298201" y="85385"/>
                  </a:lnTo>
                  <a:lnTo>
                    <a:pt x="2348860" y="84192"/>
                  </a:lnTo>
                  <a:lnTo>
                    <a:pt x="2399542" y="82587"/>
                  </a:lnTo>
                  <a:lnTo>
                    <a:pt x="2450262" y="80464"/>
                  </a:lnTo>
                  <a:lnTo>
                    <a:pt x="2501034" y="77718"/>
                  </a:lnTo>
                  <a:lnTo>
                    <a:pt x="2551619" y="73346"/>
                  </a:lnTo>
                  <a:lnTo>
                    <a:pt x="2602051" y="67282"/>
                  </a:lnTo>
                  <a:lnTo>
                    <a:pt x="2652385" y="59972"/>
                  </a:lnTo>
                  <a:lnTo>
                    <a:pt x="2702679" y="51863"/>
                  </a:lnTo>
                  <a:lnTo>
                    <a:pt x="2803372" y="35031"/>
                  </a:lnTo>
                  <a:lnTo>
                    <a:pt x="2853884" y="27200"/>
                  </a:lnTo>
                  <a:lnTo>
                    <a:pt x="2943782" y="14702"/>
                  </a:lnTo>
                  <a:lnTo>
                    <a:pt x="2988632" y="9781"/>
                  </a:lnTo>
                  <a:lnTo>
                    <a:pt x="3033786" y="7249"/>
                  </a:lnTo>
                  <a:lnTo>
                    <a:pt x="3137778" y="3200"/>
                  </a:lnTo>
                  <a:lnTo>
                    <a:pt x="3189913" y="1655"/>
                  </a:lnTo>
                  <a:close/>
                </a:path>
              </a:pathLst>
            </a:custGeom>
            <a:solidFill>
              <a:srgbClr val="F1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71861" y="2427878"/>
              <a:ext cx="533399" cy="533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463" y="2427878"/>
              <a:ext cx="542924" cy="5429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5346" y="2514157"/>
              <a:ext cx="495299" cy="49529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53075" y="6473113"/>
            <a:ext cx="447674" cy="44765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3858626" y="5792823"/>
            <a:ext cx="4218940" cy="3978275"/>
            <a:chOff x="13858626" y="5792823"/>
            <a:chExt cx="4218940" cy="3978275"/>
          </a:xfrm>
        </p:grpSpPr>
        <p:sp>
          <p:nvSpPr>
            <p:cNvPr id="15" name="object 15"/>
            <p:cNvSpPr/>
            <p:nvPr/>
          </p:nvSpPr>
          <p:spPr>
            <a:xfrm>
              <a:off x="13858626" y="5792823"/>
              <a:ext cx="4218940" cy="3978275"/>
            </a:xfrm>
            <a:custGeom>
              <a:avLst/>
              <a:gdLst/>
              <a:ahLst/>
              <a:cxnLst/>
              <a:rect l="l" t="t" r="r" b="b"/>
              <a:pathLst>
                <a:path w="4218940" h="3978275">
                  <a:moveTo>
                    <a:pt x="587089" y="3977706"/>
                  </a:moveTo>
                  <a:lnTo>
                    <a:pt x="536413" y="3977484"/>
                  </a:lnTo>
                  <a:lnTo>
                    <a:pt x="485772" y="3976772"/>
                  </a:lnTo>
                  <a:lnTo>
                    <a:pt x="435201" y="3975498"/>
                  </a:lnTo>
                  <a:lnTo>
                    <a:pt x="384735" y="3973593"/>
                  </a:lnTo>
                  <a:lnTo>
                    <a:pt x="333213" y="3968896"/>
                  </a:lnTo>
                  <a:lnTo>
                    <a:pt x="281691" y="3960693"/>
                  </a:lnTo>
                  <a:lnTo>
                    <a:pt x="230169" y="3951088"/>
                  </a:lnTo>
                  <a:lnTo>
                    <a:pt x="178647" y="3942184"/>
                  </a:lnTo>
                  <a:lnTo>
                    <a:pt x="139632" y="3917132"/>
                  </a:lnTo>
                  <a:lnTo>
                    <a:pt x="112937" y="3862915"/>
                  </a:lnTo>
                  <a:lnTo>
                    <a:pt x="96697" y="3808790"/>
                  </a:lnTo>
                  <a:lnTo>
                    <a:pt x="83816" y="3754105"/>
                  </a:lnTo>
                  <a:lnTo>
                    <a:pt x="74296" y="3698859"/>
                  </a:lnTo>
                  <a:lnTo>
                    <a:pt x="68136" y="3643053"/>
                  </a:lnTo>
                  <a:lnTo>
                    <a:pt x="24641" y="3181639"/>
                  </a:lnTo>
                  <a:lnTo>
                    <a:pt x="20412" y="3132899"/>
                  </a:lnTo>
                  <a:lnTo>
                    <a:pt x="16614" y="3084051"/>
                  </a:lnTo>
                  <a:lnTo>
                    <a:pt x="13240" y="3035116"/>
                  </a:lnTo>
                  <a:lnTo>
                    <a:pt x="10284" y="2986113"/>
                  </a:lnTo>
                  <a:lnTo>
                    <a:pt x="7738" y="2937063"/>
                  </a:lnTo>
                  <a:lnTo>
                    <a:pt x="5596" y="2887986"/>
                  </a:lnTo>
                  <a:lnTo>
                    <a:pt x="3851" y="2838902"/>
                  </a:lnTo>
                  <a:lnTo>
                    <a:pt x="2497" y="2789832"/>
                  </a:lnTo>
                  <a:lnTo>
                    <a:pt x="1526" y="2740796"/>
                  </a:lnTo>
                  <a:lnTo>
                    <a:pt x="116" y="2588612"/>
                  </a:lnTo>
                  <a:lnTo>
                    <a:pt x="0" y="2485412"/>
                  </a:lnTo>
                  <a:lnTo>
                    <a:pt x="723" y="2382211"/>
                  </a:lnTo>
                  <a:lnTo>
                    <a:pt x="3449" y="2226555"/>
                  </a:lnTo>
                  <a:lnTo>
                    <a:pt x="6122" y="2121841"/>
                  </a:lnTo>
                  <a:lnTo>
                    <a:pt x="15934" y="1807986"/>
                  </a:lnTo>
                  <a:lnTo>
                    <a:pt x="17360" y="1755530"/>
                  </a:lnTo>
                  <a:lnTo>
                    <a:pt x="19087" y="1659294"/>
                  </a:lnTo>
                  <a:lnTo>
                    <a:pt x="19974" y="1563338"/>
                  </a:lnTo>
                  <a:lnTo>
                    <a:pt x="20347" y="1371145"/>
                  </a:lnTo>
                  <a:lnTo>
                    <a:pt x="20873" y="1322443"/>
                  </a:lnTo>
                  <a:lnTo>
                    <a:pt x="22346" y="1274012"/>
                  </a:lnTo>
                  <a:lnTo>
                    <a:pt x="24606" y="1225790"/>
                  </a:lnTo>
                  <a:lnTo>
                    <a:pt x="27492" y="1177715"/>
                  </a:lnTo>
                  <a:lnTo>
                    <a:pt x="30846" y="1129727"/>
                  </a:lnTo>
                  <a:lnTo>
                    <a:pt x="45735" y="937404"/>
                  </a:lnTo>
                  <a:lnTo>
                    <a:pt x="49942" y="886529"/>
                  </a:lnTo>
                  <a:lnTo>
                    <a:pt x="54953" y="836051"/>
                  </a:lnTo>
                  <a:lnTo>
                    <a:pt x="60723" y="785940"/>
                  </a:lnTo>
                  <a:lnTo>
                    <a:pt x="67206" y="736168"/>
                  </a:lnTo>
                  <a:lnTo>
                    <a:pt x="74359" y="686706"/>
                  </a:lnTo>
                  <a:lnTo>
                    <a:pt x="82135" y="637526"/>
                  </a:lnTo>
                  <a:lnTo>
                    <a:pt x="90490" y="588600"/>
                  </a:lnTo>
                  <a:lnTo>
                    <a:pt x="99380" y="539898"/>
                  </a:lnTo>
                  <a:lnTo>
                    <a:pt x="108759" y="491392"/>
                  </a:lnTo>
                  <a:lnTo>
                    <a:pt x="118583" y="443054"/>
                  </a:lnTo>
                  <a:lnTo>
                    <a:pt x="128806" y="394854"/>
                  </a:lnTo>
                  <a:lnTo>
                    <a:pt x="139384" y="346765"/>
                  </a:lnTo>
                  <a:lnTo>
                    <a:pt x="150272" y="298758"/>
                  </a:lnTo>
                  <a:lnTo>
                    <a:pt x="162149" y="258328"/>
                  </a:lnTo>
                  <a:lnTo>
                    <a:pt x="198784" y="203269"/>
                  </a:lnTo>
                  <a:lnTo>
                    <a:pt x="271377" y="170435"/>
                  </a:lnTo>
                  <a:lnTo>
                    <a:pt x="318652" y="155735"/>
                  </a:lnTo>
                  <a:lnTo>
                    <a:pt x="366487" y="144120"/>
                  </a:lnTo>
                  <a:lnTo>
                    <a:pt x="458004" y="128416"/>
                  </a:lnTo>
                  <a:lnTo>
                    <a:pt x="500846" y="119839"/>
                  </a:lnTo>
                  <a:lnTo>
                    <a:pt x="543127" y="109860"/>
                  </a:lnTo>
                  <a:lnTo>
                    <a:pt x="630548" y="85510"/>
                  </a:lnTo>
                  <a:lnTo>
                    <a:pt x="676691" y="75193"/>
                  </a:lnTo>
                  <a:lnTo>
                    <a:pt x="723173" y="67336"/>
                  </a:lnTo>
                  <a:lnTo>
                    <a:pt x="769890" y="61885"/>
                  </a:lnTo>
                  <a:lnTo>
                    <a:pt x="816738" y="58789"/>
                  </a:lnTo>
                  <a:lnTo>
                    <a:pt x="863613" y="57996"/>
                  </a:lnTo>
                  <a:lnTo>
                    <a:pt x="910409" y="59452"/>
                  </a:lnTo>
                  <a:lnTo>
                    <a:pt x="1166355" y="72111"/>
                  </a:lnTo>
                  <a:lnTo>
                    <a:pt x="1319735" y="80758"/>
                  </a:lnTo>
                  <a:lnTo>
                    <a:pt x="1422134" y="87298"/>
                  </a:lnTo>
                  <a:lnTo>
                    <a:pt x="1473417" y="90861"/>
                  </a:lnTo>
                  <a:lnTo>
                    <a:pt x="1522706" y="95791"/>
                  </a:lnTo>
                  <a:lnTo>
                    <a:pt x="1572036" y="102383"/>
                  </a:lnTo>
                  <a:lnTo>
                    <a:pt x="1621450" y="109557"/>
                  </a:lnTo>
                  <a:lnTo>
                    <a:pt x="1670988" y="116232"/>
                  </a:lnTo>
                  <a:lnTo>
                    <a:pt x="1720691" y="121328"/>
                  </a:lnTo>
                  <a:lnTo>
                    <a:pt x="1770602" y="123765"/>
                  </a:lnTo>
                  <a:lnTo>
                    <a:pt x="1872080" y="124574"/>
                  </a:lnTo>
                  <a:lnTo>
                    <a:pt x="1973442" y="124648"/>
                  </a:lnTo>
                  <a:lnTo>
                    <a:pt x="2074729" y="124052"/>
                  </a:lnTo>
                  <a:lnTo>
                    <a:pt x="2226613" y="122042"/>
                  </a:lnTo>
                  <a:lnTo>
                    <a:pt x="2378568" y="118883"/>
                  </a:lnTo>
                  <a:lnTo>
                    <a:pt x="2581205" y="113266"/>
                  </a:lnTo>
                  <a:lnTo>
                    <a:pt x="2631776" y="111005"/>
                  </a:lnTo>
                  <a:lnTo>
                    <a:pt x="2682417" y="108113"/>
                  </a:lnTo>
                  <a:lnTo>
                    <a:pt x="2733093" y="104696"/>
                  </a:lnTo>
                  <a:lnTo>
                    <a:pt x="2783770" y="100857"/>
                  </a:lnTo>
                  <a:lnTo>
                    <a:pt x="2935448" y="87869"/>
                  </a:lnTo>
                  <a:lnTo>
                    <a:pt x="2987418" y="82700"/>
                  </a:lnTo>
                  <a:lnTo>
                    <a:pt x="3039388" y="76311"/>
                  </a:lnTo>
                  <a:lnTo>
                    <a:pt x="3091358" y="68916"/>
                  </a:lnTo>
                  <a:lnTo>
                    <a:pt x="3143328" y="60732"/>
                  </a:lnTo>
                  <a:lnTo>
                    <a:pt x="3195298" y="51974"/>
                  </a:lnTo>
                  <a:lnTo>
                    <a:pt x="3246820" y="44008"/>
                  </a:lnTo>
                  <a:lnTo>
                    <a:pt x="3298342" y="37882"/>
                  </a:lnTo>
                  <a:lnTo>
                    <a:pt x="3349864" y="33333"/>
                  </a:lnTo>
                  <a:lnTo>
                    <a:pt x="3401386" y="30100"/>
                  </a:lnTo>
                  <a:lnTo>
                    <a:pt x="3452908" y="27917"/>
                  </a:lnTo>
                  <a:lnTo>
                    <a:pt x="3504430" y="26524"/>
                  </a:lnTo>
                  <a:lnTo>
                    <a:pt x="3704758" y="23840"/>
                  </a:lnTo>
                  <a:lnTo>
                    <a:pt x="3753400" y="22540"/>
                  </a:lnTo>
                  <a:lnTo>
                    <a:pt x="3802042" y="20116"/>
                  </a:lnTo>
                  <a:lnTo>
                    <a:pt x="3850684" y="16069"/>
                  </a:lnTo>
                  <a:lnTo>
                    <a:pt x="3899326" y="9903"/>
                  </a:lnTo>
                  <a:lnTo>
                    <a:pt x="3947968" y="1121"/>
                  </a:lnTo>
                  <a:lnTo>
                    <a:pt x="3964978" y="0"/>
                  </a:lnTo>
                  <a:lnTo>
                    <a:pt x="4015170" y="10095"/>
                  </a:lnTo>
                  <a:lnTo>
                    <a:pt x="4059225" y="46926"/>
                  </a:lnTo>
                  <a:lnTo>
                    <a:pt x="4085360" y="116287"/>
                  </a:lnTo>
                  <a:lnTo>
                    <a:pt x="4092733" y="156670"/>
                  </a:lnTo>
                  <a:lnTo>
                    <a:pt x="4106361" y="237435"/>
                  </a:lnTo>
                  <a:lnTo>
                    <a:pt x="4123012" y="327742"/>
                  </a:lnTo>
                  <a:lnTo>
                    <a:pt x="4152362" y="477460"/>
                  </a:lnTo>
                  <a:lnTo>
                    <a:pt x="4161693" y="527698"/>
                  </a:lnTo>
                  <a:lnTo>
                    <a:pt x="4170318" y="578276"/>
                  </a:lnTo>
                  <a:lnTo>
                    <a:pt x="4177950" y="629298"/>
                  </a:lnTo>
                  <a:lnTo>
                    <a:pt x="4184396" y="679844"/>
                  </a:lnTo>
                  <a:lnTo>
                    <a:pt x="4190317" y="730512"/>
                  </a:lnTo>
                  <a:lnTo>
                    <a:pt x="4195748" y="781286"/>
                  </a:lnTo>
                  <a:lnTo>
                    <a:pt x="4200724" y="832147"/>
                  </a:lnTo>
                  <a:lnTo>
                    <a:pt x="4205280" y="883078"/>
                  </a:lnTo>
                  <a:lnTo>
                    <a:pt x="4209451" y="934062"/>
                  </a:lnTo>
                  <a:lnTo>
                    <a:pt x="4213272" y="985081"/>
                  </a:lnTo>
                  <a:lnTo>
                    <a:pt x="4216778" y="1036118"/>
                  </a:lnTo>
                  <a:lnTo>
                    <a:pt x="4218388" y="1092439"/>
                  </a:lnTo>
                  <a:lnTo>
                    <a:pt x="4217338" y="1149040"/>
                  </a:lnTo>
                  <a:lnTo>
                    <a:pt x="4212298" y="1261962"/>
                  </a:lnTo>
                  <a:lnTo>
                    <a:pt x="4202895" y="1576051"/>
                  </a:lnTo>
                  <a:lnTo>
                    <a:pt x="4197364" y="1733095"/>
                  </a:lnTo>
                  <a:lnTo>
                    <a:pt x="4195205" y="1785574"/>
                  </a:lnTo>
                  <a:lnTo>
                    <a:pt x="4187524" y="1942435"/>
                  </a:lnTo>
                  <a:lnTo>
                    <a:pt x="4185260" y="1994705"/>
                  </a:lnTo>
                  <a:lnTo>
                    <a:pt x="4183493" y="2047053"/>
                  </a:lnTo>
                  <a:lnTo>
                    <a:pt x="4180108" y="2254944"/>
                  </a:lnTo>
                  <a:lnTo>
                    <a:pt x="4178512" y="2410357"/>
                  </a:lnTo>
                  <a:lnTo>
                    <a:pt x="4178211" y="2513965"/>
                  </a:lnTo>
                  <a:lnTo>
                    <a:pt x="4178772" y="2617574"/>
                  </a:lnTo>
                  <a:lnTo>
                    <a:pt x="4180315" y="2719826"/>
                  </a:lnTo>
                  <a:lnTo>
                    <a:pt x="4180688" y="2770217"/>
                  </a:lnTo>
                  <a:lnTo>
                    <a:pt x="4180564" y="2820557"/>
                  </a:lnTo>
                  <a:lnTo>
                    <a:pt x="4179941" y="2870849"/>
                  </a:lnTo>
                  <a:lnTo>
                    <a:pt x="4178821" y="2921100"/>
                  </a:lnTo>
                  <a:lnTo>
                    <a:pt x="4177203" y="2971314"/>
                  </a:lnTo>
                  <a:lnTo>
                    <a:pt x="4175088" y="3021498"/>
                  </a:lnTo>
                  <a:lnTo>
                    <a:pt x="4172474" y="3071655"/>
                  </a:lnTo>
                  <a:lnTo>
                    <a:pt x="4169363" y="3121792"/>
                  </a:lnTo>
                  <a:lnTo>
                    <a:pt x="4165754" y="3171913"/>
                  </a:lnTo>
                  <a:lnTo>
                    <a:pt x="4161647" y="3222023"/>
                  </a:lnTo>
                  <a:lnTo>
                    <a:pt x="4157043" y="3272129"/>
                  </a:lnTo>
                  <a:lnTo>
                    <a:pt x="4153016" y="3319105"/>
                  </a:lnTo>
                  <a:lnTo>
                    <a:pt x="4146183" y="3414061"/>
                  </a:lnTo>
                  <a:lnTo>
                    <a:pt x="4142371" y="3461467"/>
                  </a:lnTo>
                  <a:lnTo>
                    <a:pt x="4137628" y="3508443"/>
                  </a:lnTo>
                  <a:lnTo>
                    <a:pt x="4131725" y="3548826"/>
                  </a:lnTo>
                  <a:lnTo>
                    <a:pt x="4125121" y="3589209"/>
                  </a:lnTo>
                  <a:lnTo>
                    <a:pt x="4117678" y="3629592"/>
                  </a:lnTo>
                  <a:lnTo>
                    <a:pt x="4109254" y="3669974"/>
                  </a:lnTo>
                  <a:lnTo>
                    <a:pt x="4097774" y="3706875"/>
                  </a:lnTo>
                  <a:lnTo>
                    <a:pt x="4059692" y="3749268"/>
                  </a:lnTo>
                  <a:lnTo>
                    <a:pt x="3981913" y="3762177"/>
                  </a:lnTo>
                  <a:lnTo>
                    <a:pt x="3879412" y="3772193"/>
                  </a:lnTo>
                  <a:lnTo>
                    <a:pt x="3776786" y="3781088"/>
                  </a:lnTo>
                  <a:lnTo>
                    <a:pt x="3674119" y="3788943"/>
                  </a:lnTo>
                  <a:lnTo>
                    <a:pt x="3571493" y="3795844"/>
                  </a:lnTo>
                  <a:lnTo>
                    <a:pt x="3468992" y="3801871"/>
                  </a:lnTo>
                  <a:lnTo>
                    <a:pt x="3417814" y="3804584"/>
                  </a:lnTo>
                  <a:lnTo>
                    <a:pt x="3369168" y="3808081"/>
                  </a:lnTo>
                  <a:lnTo>
                    <a:pt x="3320356" y="3813613"/>
                  </a:lnTo>
                  <a:lnTo>
                    <a:pt x="3271461" y="3820475"/>
                  </a:lnTo>
                  <a:lnTo>
                    <a:pt x="3173755" y="3835363"/>
                  </a:lnTo>
                  <a:lnTo>
                    <a:pt x="3125109" y="3841975"/>
                  </a:lnTo>
                  <a:lnTo>
                    <a:pt x="3064626" y="3847584"/>
                  </a:lnTo>
                  <a:lnTo>
                    <a:pt x="3004144" y="3855436"/>
                  </a:lnTo>
                  <a:lnTo>
                    <a:pt x="2955758" y="3863812"/>
                  </a:lnTo>
                  <a:lnTo>
                    <a:pt x="2858986" y="3881281"/>
                  </a:lnTo>
                  <a:lnTo>
                    <a:pt x="2810600" y="3889657"/>
                  </a:lnTo>
                  <a:lnTo>
                    <a:pt x="2715633" y="3904877"/>
                  </a:lnTo>
                  <a:lnTo>
                    <a:pt x="2669122" y="3912582"/>
                  </a:lnTo>
                  <a:lnTo>
                    <a:pt x="2622756" y="3919498"/>
                  </a:lnTo>
                  <a:lnTo>
                    <a:pt x="2576604" y="3924691"/>
                  </a:lnTo>
                  <a:lnTo>
                    <a:pt x="2530739" y="3927228"/>
                  </a:lnTo>
                  <a:lnTo>
                    <a:pt x="2477756" y="3927051"/>
                  </a:lnTo>
                  <a:lnTo>
                    <a:pt x="2371624" y="3925802"/>
                  </a:lnTo>
                  <a:lnTo>
                    <a:pt x="1999805" y="3917676"/>
                  </a:lnTo>
                  <a:lnTo>
                    <a:pt x="1946823" y="3916758"/>
                  </a:lnTo>
                  <a:lnTo>
                    <a:pt x="1945329" y="3907784"/>
                  </a:lnTo>
                  <a:lnTo>
                    <a:pt x="1842823" y="3907308"/>
                  </a:lnTo>
                  <a:lnTo>
                    <a:pt x="1638267" y="3905600"/>
                  </a:lnTo>
                  <a:lnTo>
                    <a:pt x="1587145" y="3905527"/>
                  </a:lnTo>
                  <a:lnTo>
                    <a:pt x="1536003" y="3905771"/>
                  </a:lnTo>
                  <a:lnTo>
                    <a:pt x="1484827" y="3906419"/>
                  </a:lnTo>
                  <a:lnTo>
                    <a:pt x="1433604" y="3907560"/>
                  </a:lnTo>
                  <a:lnTo>
                    <a:pt x="1382320" y="3909280"/>
                  </a:lnTo>
                  <a:lnTo>
                    <a:pt x="1333103" y="3912379"/>
                  </a:lnTo>
                  <a:lnTo>
                    <a:pt x="1283990" y="3916969"/>
                  </a:lnTo>
                  <a:lnTo>
                    <a:pt x="1234947" y="3922715"/>
                  </a:lnTo>
                  <a:lnTo>
                    <a:pt x="1185939" y="3929284"/>
                  </a:lnTo>
                  <a:lnTo>
                    <a:pt x="1038776" y="3950606"/>
                  </a:lnTo>
                  <a:lnTo>
                    <a:pt x="989558" y="3957141"/>
                  </a:lnTo>
                  <a:lnTo>
                    <a:pt x="889501" y="3968919"/>
                  </a:lnTo>
                  <a:lnTo>
                    <a:pt x="839612" y="3973336"/>
                  </a:lnTo>
                  <a:lnTo>
                    <a:pt x="789444" y="3975089"/>
                  </a:lnTo>
                  <a:lnTo>
                    <a:pt x="688407" y="3976959"/>
                  </a:lnTo>
                  <a:lnTo>
                    <a:pt x="637765" y="3977508"/>
                  </a:lnTo>
                  <a:lnTo>
                    <a:pt x="587089" y="3977706"/>
                  </a:lnTo>
                  <a:close/>
                </a:path>
              </a:pathLst>
            </a:custGeom>
            <a:solidFill>
              <a:srgbClr val="F1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20652" y="6236604"/>
              <a:ext cx="514349" cy="51434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295400" y="5981700"/>
            <a:ext cx="3867150" cy="3644900"/>
            <a:chOff x="1207527" y="6143677"/>
            <a:chExt cx="3867150" cy="3644900"/>
          </a:xfrm>
        </p:grpSpPr>
        <p:sp>
          <p:nvSpPr>
            <p:cNvPr id="18" name="object 18"/>
            <p:cNvSpPr/>
            <p:nvPr/>
          </p:nvSpPr>
          <p:spPr>
            <a:xfrm>
              <a:off x="1207527" y="6143677"/>
              <a:ext cx="3867150" cy="3644900"/>
            </a:xfrm>
            <a:custGeom>
              <a:avLst/>
              <a:gdLst/>
              <a:ahLst/>
              <a:cxnLst/>
              <a:rect l="l" t="t" r="r" b="b"/>
              <a:pathLst>
                <a:path w="3867150" h="3644900">
                  <a:moveTo>
                    <a:pt x="564751" y="3644588"/>
                  </a:moveTo>
                  <a:lnTo>
                    <a:pt x="511658" y="3644584"/>
                  </a:lnTo>
                  <a:lnTo>
                    <a:pt x="458589" y="3644029"/>
                  </a:lnTo>
                  <a:lnTo>
                    <a:pt x="405592" y="3642826"/>
                  </a:lnTo>
                  <a:lnTo>
                    <a:pt x="352714" y="3640880"/>
                  </a:lnTo>
                  <a:lnTo>
                    <a:pt x="305486" y="3636576"/>
                  </a:lnTo>
                  <a:lnTo>
                    <a:pt x="258257" y="3629060"/>
                  </a:lnTo>
                  <a:lnTo>
                    <a:pt x="211029" y="3620260"/>
                  </a:lnTo>
                  <a:lnTo>
                    <a:pt x="163801" y="3612101"/>
                  </a:lnTo>
                  <a:lnTo>
                    <a:pt x="128037" y="3589147"/>
                  </a:lnTo>
                  <a:lnTo>
                    <a:pt x="103568" y="3539469"/>
                  </a:lnTo>
                  <a:lnTo>
                    <a:pt x="88681" y="3489876"/>
                  </a:lnTo>
                  <a:lnTo>
                    <a:pt x="76873" y="3439770"/>
                  </a:lnTo>
                  <a:lnTo>
                    <a:pt x="68146" y="3389150"/>
                  </a:lnTo>
                  <a:lnTo>
                    <a:pt x="62500" y="3338016"/>
                  </a:lnTo>
                  <a:lnTo>
                    <a:pt x="22224" y="2910776"/>
                  </a:lnTo>
                  <a:lnTo>
                    <a:pt x="18026" y="2861634"/>
                  </a:lnTo>
                  <a:lnTo>
                    <a:pt x="14303" y="2812377"/>
                  </a:lnTo>
                  <a:lnTo>
                    <a:pt x="11050" y="2763029"/>
                  </a:lnTo>
                  <a:lnTo>
                    <a:pt x="8256" y="2713615"/>
                  </a:lnTo>
                  <a:lnTo>
                    <a:pt x="5913" y="2664161"/>
                  </a:lnTo>
                  <a:lnTo>
                    <a:pt x="4015" y="2614690"/>
                  </a:lnTo>
                  <a:lnTo>
                    <a:pt x="2551" y="2565227"/>
                  </a:lnTo>
                  <a:lnTo>
                    <a:pt x="1515" y="2515797"/>
                  </a:lnTo>
                  <a:lnTo>
                    <a:pt x="399" y="2412391"/>
                  </a:lnTo>
                  <a:lnTo>
                    <a:pt x="0" y="2304323"/>
                  </a:lnTo>
                  <a:lnTo>
                    <a:pt x="558" y="2196255"/>
                  </a:lnTo>
                  <a:lnTo>
                    <a:pt x="1257" y="2142221"/>
                  </a:lnTo>
                  <a:lnTo>
                    <a:pt x="3322" y="2034787"/>
                  </a:lnTo>
                  <a:lnTo>
                    <a:pt x="6120" y="1928202"/>
                  </a:lnTo>
                  <a:lnTo>
                    <a:pt x="14495" y="1661937"/>
                  </a:lnTo>
                  <a:lnTo>
                    <a:pt x="15956" y="1608538"/>
                  </a:lnTo>
                  <a:lnTo>
                    <a:pt x="16970" y="1558104"/>
                  </a:lnTo>
                  <a:lnTo>
                    <a:pt x="18183" y="1457547"/>
                  </a:lnTo>
                  <a:lnTo>
                    <a:pt x="18694" y="1256338"/>
                  </a:lnTo>
                  <a:lnTo>
                    <a:pt x="19301" y="1206154"/>
                  </a:lnTo>
                  <a:lnTo>
                    <a:pt x="20982" y="1156276"/>
                  </a:lnTo>
                  <a:lnTo>
                    <a:pt x="23530" y="1106622"/>
                  </a:lnTo>
                  <a:lnTo>
                    <a:pt x="26736" y="1057112"/>
                  </a:lnTo>
                  <a:lnTo>
                    <a:pt x="41966" y="858914"/>
                  </a:lnTo>
                  <a:lnTo>
                    <a:pt x="46178" y="808431"/>
                  </a:lnTo>
                  <a:lnTo>
                    <a:pt x="51250" y="758372"/>
                  </a:lnTo>
                  <a:lnTo>
                    <a:pt x="57131" y="708703"/>
                  </a:lnTo>
                  <a:lnTo>
                    <a:pt x="63767" y="659390"/>
                  </a:lnTo>
                  <a:lnTo>
                    <a:pt x="71107" y="610402"/>
                  </a:lnTo>
                  <a:lnTo>
                    <a:pt x="79098" y="561703"/>
                  </a:lnTo>
                  <a:lnTo>
                    <a:pt x="87688" y="513262"/>
                  </a:lnTo>
                  <a:lnTo>
                    <a:pt x="96824" y="465044"/>
                  </a:lnTo>
                  <a:lnTo>
                    <a:pt x="106455" y="417016"/>
                  </a:lnTo>
                  <a:lnTo>
                    <a:pt x="116528" y="369145"/>
                  </a:lnTo>
                  <a:lnTo>
                    <a:pt x="126991" y="321399"/>
                  </a:lnTo>
                  <a:lnTo>
                    <a:pt x="137791" y="273742"/>
                  </a:lnTo>
                  <a:lnTo>
                    <a:pt x="148678" y="236698"/>
                  </a:lnTo>
                  <a:lnTo>
                    <a:pt x="182260" y="186249"/>
                  </a:lnTo>
                  <a:lnTo>
                    <a:pt x="248803" y="156164"/>
                  </a:lnTo>
                  <a:lnTo>
                    <a:pt x="292139" y="142695"/>
                  </a:lnTo>
                  <a:lnTo>
                    <a:pt x="335987" y="132053"/>
                  </a:lnTo>
                  <a:lnTo>
                    <a:pt x="419877" y="117663"/>
                  </a:lnTo>
                  <a:lnTo>
                    <a:pt x="459149" y="109805"/>
                  </a:lnTo>
                  <a:lnTo>
                    <a:pt x="497907" y="100662"/>
                  </a:lnTo>
                  <a:lnTo>
                    <a:pt x="585066" y="76616"/>
                  </a:lnTo>
                  <a:lnTo>
                    <a:pt x="634512" y="66249"/>
                  </a:lnTo>
                  <a:lnTo>
                    <a:pt x="684339" y="58928"/>
                  </a:lnTo>
                  <a:lnTo>
                    <a:pt x="734394" y="54575"/>
                  </a:lnTo>
                  <a:lnTo>
                    <a:pt x="784525" y="53116"/>
                  </a:lnTo>
                  <a:lnTo>
                    <a:pt x="834580" y="54474"/>
                  </a:lnTo>
                  <a:lnTo>
                    <a:pt x="1041081" y="64604"/>
                  </a:lnTo>
                  <a:lnTo>
                    <a:pt x="1144167" y="70163"/>
                  </a:lnTo>
                  <a:lnTo>
                    <a:pt x="1247319" y="76313"/>
                  </a:lnTo>
                  <a:lnTo>
                    <a:pt x="1350668" y="83253"/>
                  </a:lnTo>
                  <a:lnTo>
                    <a:pt x="1404889" y="88888"/>
                  </a:lnTo>
                  <a:lnTo>
                    <a:pt x="1513594" y="104171"/>
                  </a:lnTo>
                  <a:lnTo>
                    <a:pt x="1568209" y="110398"/>
                  </a:lnTo>
                  <a:lnTo>
                    <a:pt x="1623087" y="113402"/>
                  </a:lnTo>
                  <a:lnTo>
                    <a:pt x="1722748" y="114169"/>
                  </a:lnTo>
                  <a:lnTo>
                    <a:pt x="1822289" y="114169"/>
                  </a:lnTo>
                  <a:lnTo>
                    <a:pt x="1921758" y="113474"/>
                  </a:lnTo>
                  <a:lnTo>
                    <a:pt x="2021204" y="112156"/>
                  </a:lnTo>
                  <a:lnTo>
                    <a:pt x="2170432" y="109167"/>
                  </a:lnTo>
                  <a:lnTo>
                    <a:pt x="2319875" y="105180"/>
                  </a:lnTo>
                  <a:lnTo>
                    <a:pt x="2372753" y="103526"/>
                  </a:lnTo>
                  <a:lnTo>
                    <a:pt x="2425750" y="101009"/>
                  </a:lnTo>
                  <a:lnTo>
                    <a:pt x="2478819" y="97772"/>
                  </a:lnTo>
                  <a:lnTo>
                    <a:pt x="2531913" y="93961"/>
                  </a:lnTo>
                  <a:lnTo>
                    <a:pt x="2584982" y="89717"/>
                  </a:lnTo>
                  <a:lnTo>
                    <a:pt x="2690857" y="80512"/>
                  </a:lnTo>
                  <a:lnTo>
                    <a:pt x="2738496" y="75776"/>
                  </a:lnTo>
                  <a:lnTo>
                    <a:pt x="2786135" y="69921"/>
                  </a:lnTo>
                  <a:lnTo>
                    <a:pt x="2833774" y="63146"/>
                  </a:lnTo>
                  <a:lnTo>
                    <a:pt x="2881413" y="55647"/>
                  </a:lnTo>
                  <a:lnTo>
                    <a:pt x="2929052" y="47622"/>
                  </a:lnTo>
                  <a:lnTo>
                    <a:pt x="2983027" y="39423"/>
                  </a:lnTo>
                  <a:lnTo>
                    <a:pt x="3037002" y="33382"/>
                  </a:lnTo>
                  <a:lnTo>
                    <a:pt x="3090977" y="29139"/>
                  </a:lnTo>
                  <a:lnTo>
                    <a:pt x="3144953" y="26334"/>
                  </a:lnTo>
                  <a:lnTo>
                    <a:pt x="3198928" y="24608"/>
                  </a:lnTo>
                  <a:lnTo>
                    <a:pt x="3252903" y="23601"/>
                  </a:lnTo>
                  <a:lnTo>
                    <a:pt x="3358898" y="22377"/>
                  </a:lnTo>
                  <a:lnTo>
                    <a:pt x="3410917" y="21533"/>
                  </a:lnTo>
                  <a:lnTo>
                    <a:pt x="3462937" y="19699"/>
                  </a:lnTo>
                  <a:lnTo>
                    <a:pt x="3514956" y="16153"/>
                  </a:lnTo>
                  <a:lnTo>
                    <a:pt x="3566976" y="10170"/>
                  </a:lnTo>
                  <a:lnTo>
                    <a:pt x="3618996" y="1027"/>
                  </a:lnTo>
                  <a:lnTo>
                    <a:pt x="3634589" y="0"/>
                  </a:lnTo>
                  <a:lnTo>
                    <a:pt x="3680598" y="9250"/>
                  </a:lnTo>
                  <a:lnTo>
                    <a:pt x="3720981" y="42997"/>
                  </a:lnTo>
                  <a:lnTo>
                    <a:pt x="3744938" y="106550"/>
                  </a:lnTo>
                  <a:lnTo>
                    <a:pt x="3764188" y="217555"/>
                  </a:lnTo>
                  <a:lnTo>
                    <a:pt x="3780917" y="307914"/>
                  </a:lnTo>
                  <a:lnTo>
                    <a:pt x="3801920" y="414554"/>
                  </a:lnTo>
                  <a:lnTo>
                    <a:pt x="3812117" y="468140"/>
                  </a:lnTo>
                  <a:lnTo>
                    <a:pt x="3821554" y="522107"/>
                  </a:lnTo>
                  <a:lnTo>
                    <a:pt x="3829812" y="576606"/>
                  </a:lnTo>
                  <a:lnTo>
                    <a:pt x="3836525" y="629546"/>
                  </a:lnTo>
                  <a:lnTo>
                    <a:pt x="3842615" y="682629"/>
                  </a:lnTo>
                  <a:lnTo>
                    <a:pt x="3848131" y="735832"/>
                  </a:lnTo>
                  <a:lnTo>
                    <a:pt x="3853120" y="789130"/>
                  </a:lnTo>
                  <a:lnTo>
                    <a:pt x="3857629" y="842501"/>
                  </a:lnTo>
                  <a:lnTo>
                    <a:pt x="3861708" y="895920"/>
                  </a:lnTo>
                  <a:lnTo>
                    <a:pt x="3865404" y="949363"/>
                  </a:lnTo>
                  <a:lnTo>
                    <a:pt x="3866880" y="1000968"/>
                  </a:lnTo>
                  <a:lnTo>
                    <a:pt x="3865917" y="1052830"/>
                  </a:lnTo>
                  <a:lnTo>
                    <a:pt x="3861297" y="1156297"/>
                  </a:lnTo>
                  <a:lnTo>
                    <a:pt x="3852678" y="1444087"/>
                  </a:lnTo>
                  <a:lnTo>
                    <a:pt x="3847608" y="1587981"/>
                  </a:lnTo>
                  <a:lnTo>
                    <a:pt x="3845628" y="1636066"/>
                  </a:lnTo>
                  <a:lnTo>
                    <a:pt x="3838588" y="1779793"/>
                  </a:lnTo>
                  <a:lnTo>
                    <a:pt x="3836513" y="1827686"/>
                  </a:lnTo>
                  <a:lnTo>
                    <a:pt x="3834892" y="1875651"/>
                  </a:lnTo>
                  <a:lnTo>
                    <a:pt x="3831602" y="2080376"/>
                  </a:lnTo>
                  <a:lnTo>
                    <a:pt x="3830496" y="2184802"/>
                  </a:lnTo>
                  <a:lnTo>
                    <a:pt x="3830047" y="2289229"/>
                  </a:lnTo>
                  <a:lnTo>
                    <a:pt x="3830518" y="2393655"/>
                  </a:lnTo>
                  <a:lnTo>
                    <a:pt x="3832029" y="2496292"/>
                  </a:lnTo>
                  <a:lnTo>
                    <a:pt x="3832335" y="2546654"/>
                  </a:lnTo>
                  <a:lnTo>
                    <a:pt x="3832097" y="2596960"/>
                  </a:lnTo>
                  <a:lnTo>
                    <a:pt x="3831316" y="2647217"/>
                  </a:lnTo>
                  <a:lnTo>
                    <a:pt x="3829993" y="2697431"/>
                  </a:lnTo>
                  <a:lnTo>
                    <a:pt x="3828126" y="2747607"/>
                  </a:lnTo>
                  <a:lnTo>
                    <a:pt x="3825716" y="2797753"/>
                  </a:lnTo>
                  <a:lnTo>
                    <a:pt x="3822763" y="2847874"/>
                  </a:lnTo>
                  <a:lnTo>
                    <a:pt x="3819268" y="2897976"/>
                  </a:lnTo>
                  <a:lnTo>
                    <a:pt x="3815229" y="2948066"/>
                  </a:lnTo>
                  <a:lnTo>
                    <a:pt x="3810647" y="2998150"/>
                  </a:lnTo>
                  <a:lnTo>
                    <a:pt x="3806133" y="3052025"/>
                  </a:lnTo>
                  <a:lnTo>
                    <a:pt x="3798134" y="3160803"/>
                  </a:lnTo>
                  <a:lnTo>
                    <a:pt x="3792850" y="3214678"/>
                  </a:lnTo>
                  <a:lnTo>
                    <a:pt x="3781386" y="3288681"/>
                  </a:lnTo>
                  <a:lnTo>
                    <a:pt x="3766841" y="3362684"/>
                  </a:lnTo>
                  <a:lnTo>
                    <a:pt x="3741173" y="3420413"/>
                  </a:lnTo>
                  <a:lnTo>
                    <a:pt x="3697025" y="3442168"/>
                  </a:lnTo>
                  <a:lnTo>
                    <a:pt x="3645845" y="3447607"/>
                  </a:lnTo>
                  <a:lnTo>
                    <a:pt x="3594609" y="3452718"/>
                  </a:lnTo>
                  <a:lnTo>
                    <a:pt x="3543330" y="3457514"/>
                  </a:lnTo>
                  <a:lnTo>
                    <a:pt x="3492020" y="3462007"/>
                  </a:lnTo>
                  <a:lnTo>
                    <a:pt x="3440691" y="3466210"/>
                  </a:lnTo>
                  <a:lnTo>
                    <a:pt x="3338028" y="3473794"/>
                  </a:lnTo>
                  <a:lnTo>
                    <a:pt x="3235439" y="3480365"/>
                  </a:lnTo>
                  <a:lnTo>
                    <a:pt x="3133023" y="3486022"/>
                  </a:lnTo>
                  <a:lnTo>
                    <a:pt x="3079492" y="3490111"/>
                  </a:lnTo>
                  <a:lnTo>
                    <a:pt x="3025764" y="3496700"/>
                  </a:lnTo>
                  <a:lnTo>
                    <a:pt x="2918243" y="3512904"/>
                  </a:lnTo>
                  <a:lnTo>
                    <a:pt x="2864712" y="3520283"/>
                  </a:lnTo>
                  <a:lnTo>
                    <a:pt x="2809270" y="3525422"/>
                  </a:lnTo>
                  <a:lnTo>
                    <a:pt x="2753828" y="3532617"/>
                  </a:lnTo>
                  <a:lnTo>
                    <a:pt x="2698386" y="3542274"/>
                  </a:lnTo>
                  <a:lnTo>
                    <a:pt x="2587502" y="3562102"/>
                  </a:lnTo>
                  <a:lnTo>
                    <a:pt x="2425454" y="3588290"/>
                  </a:lnTo>
                  <a:lnTo>
                    <a:pt x="2372472" y="3595078"/>
                  </a:lnTo>
                  <a:lnTo>
                    <a:pt x="2319875" y="3598397"/>
                  </a:lnTo>
                  <a:lnTo>
                    <a:pt x="2271308" y="3598235"/>
                  </a:lnTo>
                  <a:lnTo>
                    <a:pt x="2174020" y="3597091"/>
                  </a:lnTo>
                  <a:lnTo>
                    <a:pt x="1833188" y="3589645"/>
                  </a:lnTo>
                  <a:lnTo>
                    <a:pt x="1784621" y="3588804"/>
                  </a:lnTo>
                  <a:lnTo>
                    <a:pt x="1783252" y="3580582"/>
                  </a:lnTo>
                  <a:lnTo>
                    <a:pt x="1679903" y="3580066"/>
                  </a:lnTo>
                  <a:lnTo>
                    <a:pt x="1525208" y="3578697"/>
                  </a:lnTo>
                  <a:lnTo>
                    <a:pt x="1473665" y="3578509"/>
                  </a:lnTo>
                  <a:lnTo>
                    <a:pt x="1422105" y="3578634"/>
                  </a:lnTo>
                  <a:lnTo>
                    <a:pt x="1370513" y="3579178"/>
                  </a:lnTo>
                  <a:lnTo>
                    <a:pt x="1318871" y="3580249"/>
                  </a:lnTo>
                  <a:lnTo>
                    <a:pt x="1267163" y="3581952"/>
                  </a:lnTo>
                  <a:lnTo>
                    <a:pt x="1215611" y="3585316"/>
                  </a:lnTo>
                  <a:lnTo>
                    <a:pt x="1164178" y="3590406"/>
                  </a:lnTo>
                  <a:lnTo>
                    <a:pt x="1112817" y="3596767"/>
                  </a:lnTo>
                  <a:lnTo>
                    <a:pt x="1061480" y="3603943"/>
                  </a:lnTo>
                  <a:lnTo>
                    <a:pt x="958686" y="3618918"/>
                  </a:lnTo>
                  <a:lnTo>
                    <a:pt x="907133" y="3625806"/>
                  </a:lnTo>
                  <a:lnTo>
                    <a:pt x="815414" y="3636598"/>
                  </a:lnTo>
                  <a:lnTo>
                    <a:pt x="769683" y="3640645"/>
                  </a:lnTo>
                  <a:lnTo>
                    <a:pt x="723696" y="3642251"/>
                  </a:lnTo>
                  <a:lnTo>
                    <a:pt x="617821" y="3644137"/>
                  </a:lnTo>
                  <a:lnTo>
                    <a:pt x="564751" y="3644588"/>
                  </a:lnTo>
                  <a:close/>
                </a:path>
              </a:pathLst>
            </a:custGeom>
            <a:solidFill>
              <a:srgbClr val="F1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0406" y="6398285"/>
              <a:ext cx="523874" cy="523859"/>
            </a:xfrm>
            <a:prstGeom prst="rect">
              <a:avLst/>
            </a:prstGeom>
          </p:spPr>
        </p:pic>
      </p:grpSp>
      <p:sp>
        <p:nvSpPr>
          <p:cNvPr id="32" name="Прямоугольник 31"/>
          <p:cNvSpPr/>
          <p:nvPr/>
        </p:nvSpPr>
        <p:spPr>
          <a:xfrm>
            <a:off x="990600" y="2628900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ВРЕМЯ ПОМОГАТЬ</a:t>
            </a:r>
          </a:p>
          <a:p>
            <a:endParaRPr lang="ru-RU" dirty="0" smtClean="0"/>
          </a:p>
          <a:p>
            <a:r>
              <a:rPr lang="ru-RU" dirty="0" smtClean="0"/>
              <a:t>Добровольцы оказывают помощь в пунктах временного размещения, а также в региональных штабах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934200" y="2552700"/>
            <a:ext cx="304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ГУМАНИТАРНАЯ ПОМОЩЬ</a:t>
            </a:r>
          </a:p>
          <a:p>
            <a:endParaRPr lang="ru-RU" dirty="0" smtClean="0"/>
          </a:p>
          <a:p>
            <a:r>
              <a:rPr lang="ru-RU" dirty="0" smtClean="0"/>
              <a:t>Помощь товарами людям, попавшим в кризисную ситуацию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057400" y="6362700"/>
            <a:ext cx="289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«ДАРИМ ВМЕСТЕ»</a:t>
            </a:r>
          </a:p>
          <a:p>
            <a:endParaRPr lang="ru-RU" dirty="0"/>
          </a:p>
          <a:p>
            <a:r>
              <a:rPr lang="ru-RU" dirty="0" smtClean="0"/>
              <a:t>Мы вместе можем оказать поддержку вынужденным переселенцам и поздравить детей с днём рождения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4097000" y="6039683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           «</a:t>
            </a:r>
            <a:r>
              <a:rPr lang="ru-RU" b="1" dirty="0" smtClean="0"/>
              <a:t>КАРТА ПОМОЩИ" </a:t>
            </a:r>
          </a:p>
          <a:p>
            <a:endParaRPr lang="ru-RU" b="1" dirty="0" smtClean="0"/>
          </a:p>
          <a:p>
            <a:r>
              <a:rPr lang="ru-RU" dirty="0" smtClean="0"/>
              <a:t>Приглашаются волонтеры, готовые помочь во временном размещении, и переселенцы из ДНР и ЛНР, оказавшиеся в трудной жизненной ситуации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183245" y="190719"/>
            <a:ext cx="2990850" cy="492759"/>
            <a:chOff x="15183245" y="190719"/>
            <a:chExt cx="2990850" cy="49275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83245" y="190719"/>
              <a:ext cx="2990849" cy="4922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08127" y="330658"/>
              <a:ext cx="194407" cy="2453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27824" y="324162"/>
              <a:ext cx="242673" cy="2518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23388" y="324162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54462" y="324162"/>
              <a:ext cx="209207" cy="2519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03402" y="324162"/>
              <a:ext cx="243419" cy="2518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899636" y="317677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05"/>
                  </a:moveTo>
                  <a:lnTo>
                    <a:pt x="50495" y="212305"/>
                  </a:lnTo>
                  <a:lnTo>
                    <a:pt x="50495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64"/>
                  </a:lnTo>
                  <a:lnTo>
                    <a:pt x="0" y="6464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05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05"/>
                  </a:lnTo>
                  <a:close/>
                </a:path>
                <a:path w="892175" h="264795">
                  <a:moveTo>
                    <a:pt x="445135" y="89077"/>
                  </a:moveTo>
                  <a:lnTo>
                    <a:pt x="429933" y="44373"/>
                  </a:lnTo>
                  <a:lnTo>
                    <a:pt x="399478" y="15748"/>
                  </a:lnTo>
                  <a:lnTo>
                    <a:pt x="362559" y="2286"/>
                  </a:lnTo>
                  <a:lnTo>
                    <a:pt x="335102" y="0"/>
                  </a:lnTo>
                  <a:lnTo>
                    <a:pt x="327964" y="292"/>
                  </a:lnTo>
                  <a:lnTo>
                    <a:pt x="286550" y="10642"/>
                  </a:lnTo>
                  <a:lnTo>
                    <a:pt x="246024" y="43751"/>
                  </a:lnTo>
                  <a:lnTo>
                    <a:pt x="227723" y="81673"/>
                  </a:lnTo>
                  <a:lnTo>
                    <a:pt x="221157" y="121894"/>
                  </a:lnTo>
                  <a:lnTo>
                    <a:pt x="220954" y="132537"/>
                  </a:lnTo>
                  <a:lnTo>
                    <a:pt x="221246" y="146405"/>
                  </a:lnTo>
                  <a:lnTo>
                    <a:pt x="228422" y="187121"/>
                  </a:lnTo>
                  <a:lnTo>
                    <a:pt x="250799" y="228866"/>
                  </a:lnTo>
                  <a:lnTo>
                    <a:pt x="287274" y="255524"/>
                  </a:lnTo>
                  <a:lnTo>
                    <a:pt x="330695" y="264744"/>
                  </a:lnTo>
                  <a:lnTo>
                    <a:pt x="341871" y="264756"/>
                  </a:lnTo>
                  <a:lnTo>
                    <a:pt x="352933" y="263829"/>
                  </a:lnTo>
                  <a:lnTo>
                    <a:pt x="391477" y="252145"/>
                  </a:lnTo>
                  <a:lnTo>
                    <a:pt x="425792" y="221272"/>
                  </a:lnTo>
                  <a:lnTo>
                    <a:pt x="442772" y="182841"/>
                  </a:lnTo>
                  <a:lnTo>
                    <a:pt x="392760" y="172123"/>
                  </a:lnTo>
                  <a:lnTo>
                    <a:pt x="391642" y="176072"/>
                  </a:lnTo>
                  <a:lnTo>
                    <a:pt x="390080" y="180784"/>
                  </a:lnTo>
                  <a:lnTo>
                    <a:pt x="362178" y="213931"/>
                  </a:lnTo>
                  <a:lnTo>
                    <a:pt x="335102" y="219087"/>
                  </a:lnTo>
                  <a:lnTo>
                    <a:pt x="328460" y="218897"/>
                  </a:lnTo>
                  <a:lnTo>
                    <a:pt x="293903" y="201714"/>
                  </a:lnTo>
                  <a:lnTo>
                    <a:pt x="275463" y="160261"/>
                  </a:lnTo>
                  <a:lnTo>
                    <a:pt x="273177" y="132765"/>
                  </a:lnTo>
                  <a:lnTo>
                    <a:pt x="273253" y="124548"/>
                  </a:lnTo>
                  <a:lnTo>
                    <a:pt x="280987" y="84251"/>
                  </a:lnTo>
                  <a:lnTo>
                    <a:pt x="305257" y="54381"/>
                  </a:lnTo>
                  <a:lnTo>
                    <a:pt x="341541" y="46037"/>
                  </a:lnTo>
                  <a:lnTo>
                    <a:pt x="348107" y="46786"/>
                  </a:lnTo>
                  <a:lnTo>
                    <a:pt x="381495" y="65290"/>
                  </a:lnTo>
                  <a:lnTo>
                    <a:pt x="392315" y="89598"/>
                  </a:lnTo>
                  <a:lnTo>
                    <a:pt x="445135" y="89077"/>
                  </a:lnTo>
                  <a:close/>
                </a:path>
                <a:path w="892175" h="264795">
                  <a:moveTo>
                    <a:pt x="668629" y="6464"/>
                  </a:moveTo>
                  <a:lnTo>
                    <a:pt x="462584" y="6464"/>
                  </a:lnTo>
                  <a:lnTo>
                    <a:pt x="462584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794" y="258051"/>
                  </a:lnTo>
                  <a:lnTo>
                    <a:pt x="591794" y="49669"/>
                  </a:lnTo>
                  <a:lnTo>
                    <a:pt x="668629" y="49669"/>
                  </a:lnTo>
                  <a:lnTo>
                    <a:pt x="668629" y="6464"/>
                  </a:lnTo>
                  <a:close/>
                </a:path>
                <a:path w="892175" h="264795">
                  <a:moveTo>
                    <a:pt x="892136" y="212305"/>
                  </a:moveTo>
                  <a:lnTo>
                    <a:pt x="751967" y="212305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64"/>
                  </a:lnTo>
                  <a:lnTo>
                    <a:pt x="701459" y="6464"/>
                  </a:lnTo>
                  <a:lnTo>
                    <a:pt x="701459" y="49669"/>
                  </a:lnTo>
                  <a:lnTo>
                    <a:pt x="701459" y="105575"/>
                  </a:lnTo>
                  <a:lnTo>
                    <a:pt x="701459" y="148780"/>
                  </a:lnTo>
                  <a:lnTo>
                    <a:pt x="701459" y="212305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81000" y="137159"/>
            <a:ext cx="17907000" cy="4587240"/>
            <a:chOff x="0" y="137159"/>
            <a:chExt cx="18288000" cy="458724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5223" y="137159"/>
              <a:ext cx="4831080" cy="1328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368551"/>
              <a:ext cx="18287999" cy="33558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84403" y="187534"/>
            <a:ext cx="2990850" cy="492759"/>
            <a:chOff x="15184403" y="187534"/>
            <a:chExt cx="2990850" cy="4927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84403" y="187534"/>
              <a:ext cx="2990849" cy="4922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09286" y="327472"/>
              <a:ext cx="194407" cy="2453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28982" y="320975"/>
              <a:ext cx="242673" cy="2518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24547" y="320975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55621" y="320975"/>
              <a:ext cx="209207" cy="2519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04560" y="320975"/>
              <a:ext cx="243419" cy="2518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900792" y="314489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05"/>
                  </a:moveTo>
                  <a:lnTo>
                    <a:pt x="50507" y="212305"/>
                  </a:lnTo>
                  <a:lnTo>
                    <a:pt x="50507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64"/>
                  </a:lnTo>
                  <a:lnTo>
                    <a:pt x="0" y="6464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05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05"/>
                  </a:lnTo>
                  <a:close/>
                </a:path>
                <a:path w="892175" h="264795">
                  <a:moveTo>
                    <a:pt x="445135" y="89077"/>
                  </a:moveTo>
                  <a:lnTo>
                    <a:pt x="429933" y="44373"/>
                  </a:lnTo>
                  <a:lnTo>
                    <a:pt x="399478" y="15748"/>
                  </a:lnTo>
                  <a:lnTo>
                    <a:pt x="362559" y="2298"/>
                  </a:lnTo>
                  <a:lnTo>
                    <a:pt x="335102" y="0"/>
                  </a:lnTo>
                  <a:lnTo>
                    <a:pt x="327977" y="292"/>
                  </a:lnTo>
                  <a:lnTo>
                    <a:pt x="286550" y="10642"/>
                  </a:lnTo>
                  <a:lnTo>
                    <a:pt x="246024" y="43751"/>
                  </a:lnTo>
                  <a:lnTo>
                    <a:pt x="227723" y="81673"/>
                  </a:lnTo>
                  <a:lnTo>
                    <a:pt x="221157" y="121894"/>
                  </a:lnTo>
                  <a:lnTo>
                    <a:pt x="220967" y="132537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799" y="228866"/>
                  </a:lnTo>
                  <a:lnTo>
                    <a:pt x="287286" y="255524"/>
                  </a:lnTo>
                  <a:lnTo>
                    <a:pt x="330695" y="264744"/>
                  </a:lnTo>
                  <a:lnTo>
                    <a:pt x="341871" y="264756"/>
                  </a:lnTo>
                  <a:lnTo>
                    <a:pt x="352933" y="263829"/>
                  </a:lnTo>
                  <a:lnTo>
                    <a:pt x="391477" y="252145"/>
                  </a:lnTo>
                  <a:lnTo>
                    <a:pt x="425792" y="221272"/>
                  </a:lnTo>
                  <a:lnTo>
                    <a:pt x="442785" y="182854"/>
                  </a:lnTo>
                  <a:lnTo>
                    <a:pt x="392772" y="172123"/>
                  </a:lnTo>
                  <a:lnTo>
                    <a:pt x="391642" y="176072"/>
                  </a:lnTo>
                  <a:lnTo>
                    <a:pt x="390080" y="180784"/>
                  </a:lnTo>
                  <a:lnTo>
                    <a:pt x="362178" y="213931"/>
                  </a:lnTo>
                  <a:lnTo>
                    <a:pt x="335102" y="219087"/>
                  </a:lnTo>
                  <a:lnTo>
                    <a:pt x="328460" y="218897"/>
                  </a:lnTo>
                  <a:lnTo>
                    <a:pt x="293903" y="201714"/>
                  </a:lnTo>
                  <a:lnTo>
                    <a:pt x="275463" y="160261"/>
                  </a:lnTo>
                  <a:lnTo>
                    <a:pt x="273177" y="132765"/>
                  </a:lnTo>
                  <a:lnTo>
                    <a:pt x="273265" y="124548"/>
                  </a:lnTo>
                  <a:lnTo>
                    <a:pt x="280987" y="84251"/>
                  </a:lnTo>
                  <a:lnTo>
                    <a:pt x="305257" y="54381"/>
                  </a:lnTo>
                  <a:lnTo>
                    <a:pt x="341541" y="46037"/>
                  </a:lnTo>
                  <a:lnTo>
                    <a:pt x="348107" y="46786"/>
                  </a:lnTo>
                  <a:lnTo>
                    <a:pt x="381508" y="65290"/>
                  </a:lnTo>
                  <a:lnTo>
                    <a:pt x="392315" y="89598"/>
                  </a:lnTo>
                  <a:lnTo>
                    <a:pt x="445135" y="89077"/>
                  </a:lnTo>
                  <a:close/>
                </a:path>
                <a:path w="892175" h="264795">
                  <a:moveTo>
                    <a:pt x="668642" y="6464"/>
                  </a:moveTo>
                  <a:lnTo>
                    <a:pt x="462597" y="6464"/>
                  </a:lnTo>
                  <a:lnTo>
                    <a:pt x="462597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794" y="258051"/>
                  </a:lnTo>
                  <a:lnTo>
                    <a:pt x="591794" y="49669"/>
                  </a:lnTo>
                  <a:lnTo>
                    <a:pt x="668642" y="49669"/>
                  </a:lnTo>
                  <a:lnTo>
                    <a:pt x="668642" y="6464"/>
                  </a:lnTo>
                  <a:close/>
                </a:path>
                <a:path w="892175" h="264795">
                  <a:moveTo>
                    <a:pt x="892136" y="212305"/>
                  </a:moveTo>
                  <a:lnTo>
                    <a:pt x="751967" y="212305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64"/>
                  </a:lnTo>
                  <a:lnTo>
                    <a:pt x="701459" y="6464"/>
                  </a:lnTo>
                  <a:lnTo>
                    <a:pt x="701459" y="49669"/>
                  </a:lnTo>
                  <a:lnTo>
                    <a:pt x="701459" y="105575"/>
                  </a:lnTo>
                  <a:lnTo>
                    <a:pt x="701459" y="148780"/>
                  </a:lnTo>
                  <a:lnTo>
                    <a:pt x="701459" y="212305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09600" y="2806700"/>
            <a:ext cx="12386945" cy="7480300"/>
            <a:chOff x="0" y="2807207"/>
            <a:chExt cx="12386945" cy="748030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807207"/>
              <a:ext cx="10113264" cy="47183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09992" y="6634916"/>
              <a:ext cx="2476499" cy="3648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45826" y="7496540"/>
              <a:ext cx="2809874" cy="279044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64808" y="36575"/>
            <a:ext cx="5394959" cy="13289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12302" y="2442423"/>
            <a:ext cx="6608734" cy="66179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67700" y="200172"/>
            <a:ext cx="2990849" cy="4922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26941" y="1247609"/>
            <a:ext cx="8961310" cy="878204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492583" y="333614"/>
            <a:ext cx="462915" cy="252095"/>
            <a:chOff x="15492583" y="333614"/>
            <a:chExt cx="462915" cy="25209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92583" y="340110"/>
              <a:ext cx="194407" cy="2453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12279" y="333614"/>
              <a:ext cx="242673" cy="25187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6007844" y="333614"/>
            <a:ext cx="279400" cy="252095"/>
          </a:xfrm>
          <a:custGeom>
            <a:avLst/>
            <a:gdLst/>
            <a:ahLst/>
            <a:cxnLst/>
            <a:rect l="l" t="t" r="r" b="b"/>
            <a:pathLst>
              <a:path w="279400" h="252095">
                <a:moveTo>
                  <a:pt x="112794" y="251874"/>
                </a:moveTo>
                <a:lnTo>
                  <a:pt x="0" y="251874"/>
                </a:lnTo>
                <a:lnTo>
                  <a:pt x="298" y="0"/>
                </a:lnTo>
                <a:lnTo>
                  <a:pt x="52518" y="0"/>
                </a:lnTo>
                <a:lnTo>
                  <a:pt x="52518" y="99166"/>
                </a:lnTo>
                <a:lnTo>
                  <a:pt x="111228" y="99166"/>
                </a:lnTo>
                <a:lnTo>
                  <a:pt x="117121" y="99540"/>
                </a:lnTo>
                <a:lnTo>
                  <a:pt x="123507" y="99829"/>
                </a:lnTo>
                <a:lnTo>
                  <a:pt x="129826" y="100650"/>
                </a:lnTo>
                <a:lnTo>
                  <a:pt x="143030" y="103528"/>
                </a:lnTo>
                <a:lnTo>
                  <a:pt x="149744" y="105793"/>
                </a:lnTo>
                <a:lnTo>
                  <a:pt x="156211" y="108799"/>
                </a:lnTo>
                <a:lnTo>
                  <a:pt x="163179" y="111959"/>
                </a:lnTo>
                <a:lnTo>
                  <a:pt x="186867" y="140607"/>
                </a:lnTo>
                <a:lnTo>
                  <a:pt x="52816" y="140610"/>
                </a:lnTo>
                <a:lnTo>
                  <a:pt x="52816" y="208340"/>
                </a:lnTo>
                <a:lnTo>
                  <a:pt x="187721" y="208340"/>
                </a:lnTo>
                <a:lnTo>
                  <a:pt x="184932" y="215816"/>
                </a:lnTo>
                <a:lnTo>
                  <a:pt x="157256" y="242316"/>
                </a:lnTo>
                <a:lnTo>
                  <a:pt x="151213" y="245253"/>
                </a:lnTo>
                <a:lnTo>
                  <a:pt x="144925" y="247493"/>
                </a:lnTo>
                <a:lnTo>
                  <a:pt x="132862" y="250344"/>
                </a:lnTo>
                <a:lnTo>
                  <a:pt x="127267" y="251165"/>
                </a:lnTo>
                <a:lnTo>
                  <a:pt x="121597" y="251501"/>
                </a:lnTo>
                <a:lnTo>
                  <a:pt x="116524" y="251501"/>
                </a:lnTo>
                <a:lnTo>
                  <a:pt x="112794" y="251874"/>
                </a:lnTo>
                <a:close/>
              </a:path>
              <a:path w="279400" h="252095">
                <a:moveTo>
                  <a:pt x="187721" y="208340"/>
                </a:moveTo>
                <a:lnTo>
                  <a:pt x="97278" y="208340"/>
                </a:lnTo>
                <a:lnTo>
                  <a:pt x="102276" y="208319"/>
                </a:lnTo>
                <a:lnTo>
                  <a:pt x="107244" y="207971"/>
                </a:lnTo>
                <a:lnTo>
                  <a:pt x="139770" y="186938"/>
                </a:lnTo>
                <a:lnTo>
                  <a:pt x="141142" y="180914"/>
                </a:lnTo>
                <a:lnTo>
                  <a:pt x="140844" y="174512"/>
                </a:lnTo>
                <a:lnTo>
                  <a:pt x="141180" y="167950"/>
                </a:lnTo>
                <a:lnTo>
                  <a:pt x="111377" y="141506"/>
                </a:lnTo>
                <a:lnTo>
                  <a:pt x="105946" y="140906"/>
                </a:lnTo>
                <a:lnTo>
                  <a:pt x="100500" y="140607"/>
                </a:lnTo>
                <a:lnTo>
                  <a:pt x="186867" y="140607"/>
                </a:lnTo>
                <a:lnTo>
                  <a:pt x="193043" y="174512"/>
                </a:lnTo>
                <a:lnTo>
                  <a:pt x="192935" y="183977"/>
                </a:lnTo>
                <a:lnTo>
                  <a:pt x="192034" y="192047"/>
                </a:lnTo>
                <a:lnTo>
                  <a:pt x="190361" y="199994"/>
                </a:lnTo>
                <a:lnTo>
                  <a:pt x="187859" y="207971"/>
                </a:lnTo>
                <a:lnTo>
                  <a:pt x="187721" y="208340"/>
                </a:lnTo>
                <a:close/>
              </a:path>
              <a:path w="279400" h="252095">
                <a:moveTo>
                  <a:pt x="279376" y="251874"/>
                </a:moveTo>
                <a:lnTo>
                  <a:pt x="227156" y="251874"/>
                </a:lnTo>
                <a:lnTo>
                  <a:pt x="227156" y="0"/>
                </a:lnTo>
                <a:lnTo>
                  <a:pt x="279376" y="0"/>
                </a:lnTo>
                <a:lnTo>
                  <a:pt x="279376" y="251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6338918" y="333614"/>
            <a:ext cx="492759" cy="252095"/>
            <a:chOff x="16338918" y="333614"/>
            <a:chExt cx="492759" cy="25209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38918" y="333614"/>
              <a:ext cx="209207" cy="2519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87858" y="333614"/>
              <a:ext cx="243419" cy="25187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6884091" y="327125"/>
            <a:ext cx="892175" cy="264795"/>
          </a:xfrm>
          <a:custGeom>
            <a:avLst/>
            <a:gdLst/>
            <a:ahLst/>
            <a:cxnLst/>
            <a:rect l="l" t="t" r="r" b="b"/>
            <a:pathLst>
              <a:path w="892175" h="264795">
                <a:moveTo>
                  <a:pt x="190677" y="212305"/>
                </a:moveTo>
                <a:lnTo>
                  <a:pt x="50495" y="212305"/>
                </a:lnTo>
                <a:lnTo>
                  <a:pt x="50495" y="148780"/>
                </a:lnTo>
                <a:lnTo>
                  <a:pt x="173964" y="148780"/>
                </a:lnTo>
                <a:lnTo>
                  <a:pt x="173964" y="105575"/>
                </a:lnTo>
                <a:lnTo>
                  <a:pt x="50431" y="105575"/>
                </a:lnTo>
                <a:lnTo>
                  <a:pt x="50431" y="49669"/>
                </a:lnTo>
                <a:lnTo>
                  <a:pt x="184708" y="49669"/>
                </a:lnTo>
                <a:lnTo>
                  <a:pt x="184708" y="6464"/>
                </a:lnTo>
                <a:lnTo>
                  <a:pt x="0" y="6464"/>
                </a:lnTo>
                <a:lnTo>
                  <a:pt x="0" y="49669"/>
                </a:lnTo>
                <a:lnTo>
                  <a:pt x="0" y="105575"/>
                </a:lnTo>
                <a:lnTo>
                  <a:pt x="0" y="148780"/>
                </a:lnTo>
                <a:lnTo>
                  <a:pt x="0" y="212305"/>
                </a:lnTo>
                <a:lnTo>
                  <a:pt x="0" y="258051"/>
                </a:lnTo>
                <a:lnTo>
                  <a:pt x="190677" y="258051"/>
                </a:lnTo>
                <a:lnTo>
                  <a:pt x="190677" y="212305"/>
                </a:lnTo>
                <a:close/>
              </a:path>
              <a:path w="892175" h="264795">
                <a:moveTo>
                  <a:pt x="445135" y="89077"/>
                </a:moveTo>
                <a:lnTo>
                  <a:pt x="429933" y="44373"/>
                </a:lnTo>
                <a:lnTo>
                  <a:pt x="399478" y="15748"/>
                </a:lnTo>
                <a:lnTo>
                  <a:pt x="362559" y="2298"/>
                </a:lnTo>
                <a:lnTo>
                  <a:pt x="335102" y="0"/>
                </a:lnTo>
                <a:lnTo>
                  <a:pt x="327964" y="292"/>
                </a:lnTo>
                <a:lnTo>
                  <a:pt x="286550" y="10642"/>
                </a:lnTo>
                <a:lnTo>
                  <a:pt x="246024" y="43764"/>
                </a:lnTo>
                <a:lnTo>
                  <a:pt x="227723" y="81673"/>
                </a:lnTo>
                <a:lnTo>
                  <a:pt x="221157" y="121894"/>
                </a:lnTo>
                <a:lnTo>
                  <a:pt x="220954" y="132549"/>
                </a:lnTo>
                <a:lnTo>
                  <a:pt x="221246" y="146405"/>
                </a:lnTo>
                <a:lnTo>
                  <a:pt x="228422" y="187134"/>
                </a:lnTo>
                <a:lnTo>
                  <a:pt x="250799" y="228866"/>
                </a:lnTo>
                <a:lnTo>
                  <a:pt x="287274" y="255536"/>
                </a:lnTo>
                <a:lnTo>
                  <a:pt x="330695" y="264756"/>
                </a:lnTo>
                <a:lnTo>
                  <a:pt x="341871" y="264756"/>
                </a:lnTo>
                <a:lnTo>
                  <a:pt x="383298" y="256044"/>
                </a:lnTo>
                <a:lnTo>
                  <a:pt x="420090" y="228790"/>
                </a:lnTo>
                <a:lnTo>
                  <a:pt x="439674" y="193268"/>
                </a:lnTo>
                <a:lnTo>
                  <a:pt x="392760" y="172123"/>
                </a:lnTo>
                <a:lnTo>
                  <a:pt x="391642" y="176072"/>
                </a:lnTo>
                <a:lnTo>
                  <a:pt x="390080" y="180784"/>
                </a:lnTo>
                <a:lnTo>
                  <a:pt x="362178" y="213944"/>
                </a:lnTo>
                <a:lnTo>
                  <a:pt x="335102" y="219087"/>
                </a:lnTo>
                <a:lnTo>
                  <a:pt x="328460" y="218897"/>
                </a:lnTo>
                <a:lnTo>
                  <a:pt x="293903" y="201726"/>
                </a:lnTo>
                <a:lnTo>
                  <a:pt x="275463" y="160261"/>
                </a:lnTo>
                <a:lnTo>
                  <a:pt x="273177" y="132765"/>
                </a:lnTo>
                <a:lnTo>
                  <a:pt x="273253" y="124561"/>
                </a:lnTo>
                <a:lnTo>
                  <a:pt x="280987" y="84264"/>
                </a:lnTo>
                <a:lnTo>
                  <a:pt x="305257" y="54381"/>
                </a:lnTo>
                <a:lnTo>
                  <a:pt x="341541" y="46037"/>
                </a:lnTo>
                <a:lnTo>
                  <a:pt x="348107" y="46786"/>
                </a:lnTo>
                <a:lnTo>
                  <a:pt x="381495" y="65290"/>
                </a:lnTo>
                <a:lnTo>
                  <a:pt x="392315" y="89611"/>
                </a:lnTo>
                <a:lnTo>
                  <a:pt x="445135" y="89077"/>
                </a:lnTo>
                <a:close/>
              </a:path>
              <a:path w="892175" h="264795">
                <a:moveTo>
                  <a:pt x="668629" y="6464"/>
                </a:moveTo>
                <a:lnTo>
                  <a:pt x="462584" y="6464"/>
                </a:lnTo>
                <a:lnTo>
                  <a:pt x="462584" y="49669"/>
                </a:lnTo>
                <a:lnTo>
                  <a:pt x="539203" y="49669"/>
                </a:lnTo>
                <a:lnTo>
                  <a:pt x="539203" y="258051"/>
                </a:lnTo>
                <a:lnTo>
                  <a:pt x="591794" y="258051"/>
                </a:lnTo>
                <a:lnTo>
                  <a:pt x="591794" y="49669"/>
                </a:lnTo>
                <a:lnTo>
                  <a:pt x="668629" y="49669"/>
                </a:lnTo>
                <a:lnTo>
                  <a:pt x="668629" y="6464"/>
                </a:lnTo>
                <a:close/>
              </a:path>
              <a:path w="892175" h="264795">
                <a:moveTo>
                  <a:pt x="892136" y="212305"/>
                </a:moveTo>
                <a:lnTo>
                  <a:pt x="751967" y="212305"/>
                </a:lnTo>
                <a:lnTo>
                  <a:pt x="751967" y="148780"/>
                </a:lnTo>
                <a:lnTo>
                  <a:pt x="875347" y="148780"/>
                </a:lnTo>
                <a:lnTo>
                  <a:pt x="875347" y="105575"/>
                </a:lnTo>
                <a:lnTo>
                  <a:pt x="751890" y="105575"/>
                </a:lnTo>
                <a:lnTo>
                  <a:pt x="751890" y="49669"/>
                </a:lnTo>
                <a:lnTo>
                  <a:pt x="886167" y="49669"/>
                </a:lnTo>
                <a:lnTo>
                  <a:pt x="886167" y="6464"/>
                </a:lnTo>
                <a:lnTo>
                  <a:pt x="701459" y="6464"/>
                </a:lnTo>
                <a:lnTo>
                  <a:pt x="701459" y="49669"/>
                </a:lnTo>
                <a:lnTo>
                  <a:pt x="701459" y="105575"/>
                </a:lnTo>
                <a:lnTo>
                  <a:pt x="701459" y="148780"/>
                </a:lnTo>
                <a:lnTo>
                  <a:pt x="701459" y="212305"/>
                </a:lnTo>
                <a:lnTo>
                  <a:pt x="701459" y="258051"/>
                </a:lnTo>
                <a:lnTo>
                  <a:pt x="892136" y="258051"/>
                </a:lnTo>
                <a:lnTo>
                  <a:pt x="892136" y="2123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40207" y="36575"/>
            <a:ext cx="12064365" cy="9202420"/>
            <a:chOff x="140207" y="36575"/>
            <a:chExt cx="12064365" cy="920242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07" y="1234439"/>
              <a:ext cx="10226040" cy="80040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94831" y="36575"/>
              <a:ext cx="6309359" cy="12496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44614" y="819361"/>
            <a:ext cx="8935720" cy="8726805"/>
            <a:chOff x="9244614" y="819361"/>
            <a:chExt cx="8935720" cy="87268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2317" y="2037709"/>
              <a:ext cx="6613964" cy="66139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4614" y="819361"/>
              <a:ext cx="8935705" cy="872627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152157" y="215701"/>
            <a:ext cx="2990850" cy="492759"/>
            <a:chOff x="15152157" y="215701"/>
            <a:chExt cx="2990850" cy="49275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52157" y="215701"/>
              <a:ext cx="2990849" cy="4922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77039" y="355639"/>
              <a:ext cx="194407" cy="2453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96735" y="349142"/>
              <a:ext cx="242673" cy="2518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992300" y="349142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23374" y="349142"/>
              <a:ext cx="209207" cy="2519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72313" y="349142"/>
              <a:ext cx="243419" cy="2518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868547" y="342658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05"/>
                  </a:moveTo>
                  <a:lnTo>
                    <a:pt x="50495" y="212305"/>
                  </a:lnTo>
                  <a:lnTo>
                    <a:pt x="50495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64"/>
                  </a:lnTo>
                  <a:lnTo>
                    <a:pt x="0" y="6464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05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05"/>
                  </a:lnTo>
                  <a:close/>
                </a:path>
                <a:path w="892175" h="264795">
                  <a:moveTo>
                    <a:pt x="445135" y="89077"/>
                  </a:moveTo>
                  <a:lnTo>
                    <a:pt x="429933" y="44373"/>
                  </a:lnTo>
                  <a:lnTo>
                    <a:pt x="399478" y="15748"/>
                  </a:lnTo>
                  <a:lnTo>
                    <a:pt x="362559" y="2286"/>
                  </a:lnTo>
                  <a:lnTo>
                    <a:pt x="335102" y="0"/>
                  </a:lnTo>
                  <a:lnTo>
                    <a:pt x="327964" y="292"/>
                  </a:lnTo>
                  <a:lnTo>
                    <a:pt x="286550" y="10642"/>
                  </a:lnTo>
                  <a:lnTo>
                    <a:pt x="246024" y="43751"/>
                  </a:lnTo>
                  <a:lnTo>
                    <a:pt x="227723" y="81673"/>
                  </a:lnTo>
                  <a:lnTo>
                    <a:pt x="221157" y="121894"/>
                  </a:lnTo>
                  <a:lnTo>
                    <a:pt x="220954" y="132537"/>
                  </a:lnTo>
                  <a:lnTo>
                    <a:pt x="221246" y="146405"/>
                  </a:lnTo>
                  <a:lnTo>
                    <a:pt x="228422" y="187121"/>
                  </a:lnTo>
                  <a:lnTo>
                    <a:pt x="250799" y="228866"/>
                  </a:lnTo>
                  <a:lnTo>
                    <a:pt x="287274" y="255524"/>
                  </a:lnTo>
                  <a:lnTo>
                    <a:pt x="330695" y="264744"/>
                  </a:lnTo>
                  <a:lnTo>
                    <a:pt x="341871" y="264756"/>
                  </a:lnTo>
                  <a:lnTo>
                    <a:pt x="352933" y="263829"/>
                  </a:lnTo>
                  <a:lnTo>
                    <a:pt x="391477" y="252145"/>
                  </a:lnTo>
                  <a:lnTo>
                    <a:pt x="425792" y="221272"/>
                  </a:lnTo>
                  <a:lnTo>
                    <a:pt x="442772" y="182841"/>
                  </a:lnTo>
                  <a:lnTo>
                    <a:pt x="392760" y="172123"/>
                  </a:lnTo>
                  <a:lnTo>
                    <a:pt x="391642" y="176072"/>
                  </a:lnTo>
                  <a:lnTo>
                    <a:pt x="390080" y="180784"/>
                  </a:lnTo>
                  <a:lnTo>
                    <a:pt x="362178" y="213931"/>
                  </a:lnTo>
                  <a:lnTo>
                    <a:pt x="335102" y="219087"/>
                  </a:lnTo>
                  <a:lnTo>
                    <a:pt x="328460" y="218897"/>
                  </a:lnTo>
                  <a:lnTo>
                    <a:pt x="293903" y="201714"/>
                  </a:lnTo>
                  <a:lnTo>
                    <a:pt x="275463" y="160261"/>
                  </a:lnTo>
                  <a:lnTo>
                    <a:pt x="273177" y="132765"/>
                  </a:lnTo>
                  <a:lnTo>
                    <a:pt x="273253" y="124548"/>
                  </a:lnTo>
                  <a:lnTo>
                    <a:pt x="280987" y="84251"/>
                  </a:lnTo>
                  <a:lnTo>
                    <a:pt x="305257" y="54381"/>
                  </a:lnTo>
                  <a:lnTo>
                    <a:pt x="341541" y="46037"/>
                  </a:lnTo>
                  <a:lnTo>
                    <a:pt x="348107" y="46786"/>
                  </a:lnTo>
                  <a:lnTo>
                    <a:pt x="381495" y="65290"/>
                  </a:lnTo>
                  <a:lnTo>
                    <a:pt x="392315" y="89598"/>
                  </a:lnTo>
                  <a:lnTo>
                    <a:pt x="445135" y="89077"/>
                  </a:lnTo>
                  <a:close/>
                </a:path>
                <a:path w="892175" h="264795">
                  <a:moveTo>
                    <a:pt x="668629" y="6464"/>
                  </a:moveTo>
                  <a:lnTo>
                    <a:pt x="462584" y="6464"/>
                  </a:lnTo>
                  <a:lnTo>
                    <a:pt x="462584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794" y="258051"/>
                  </a:lnTo>
                  <a:lnTo>
                    <a:pt x="591794" y="49669"/>
                  </a:lnTo>
                  <a:lnTo>
                    <a:pt x="668629" y="49669"/>
                  </a:lnTo>
                  <a:lnTo>
                    <a:pt x="668629" y="6464"/>
                  </a:lnTo>
                  <a:close/>
                </a:path>
                <a:path w="892175" h="264795">
                  <a:moveTo>
                    <a:pt x="892136" y="212305"/>
                  </a:moveTo>
                  <a:lnTo>
                    <a:pt x="751967" y="212305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64"/>
                  </a:lnTo>
                  <a:lnTo>
                    <a:pt x="701459" y="6464"/>
                  </a:lnTo>
                  <a:lnTo>
                    <a:pt x="701459" y="49669"/>
                  </a:lnTo>
                  <a:lnTo>
                    <a:pt x="701459" y="105575"/>
                  </a:lnTo>
                  <a:lnTo>
                    <a:pt x="701459" y="148780"/>
                  </a:lnTo>
                  <a:lnTo>
                    <a:pt x="701459" y="212305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182623"/>
            <a:ext cx="10396728" cy="78303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137801" y="228505"/>
            <a:ext cx="2990850" cy="492759"/>
            <a:chOff x="15137801" y="228505"/>
            <a:chExt cx="2990850" cy="49275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37801" y="228505"/>
              <a:ext cx="2990849" cy="4922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62683" y="368444"/>
              <a:ext cx="194407" cy="2453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82379" y="361948"/>
              <a:ext cx="242673" cy="2518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977944" y="361948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9018" y="361948"/>
              <a:ext cx="209207" cy="2519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57957" y="361948"/>
              <a:ext cx="243419" cy="2518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854184" y="355459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05"/>
                  </a:moveTo>
                  <a:lnTo>
                    <a:pt x="50507" y="212305"/>
                  </a:lnTo>
                  <a:lnTo>
                    <a:pt x="50507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64"/>
                  </a:lnTo>
                  <a:lnTo>
                    <a:pt x="0" y="6464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05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05"/>
                  </a:lnTo>
                  <a:close/>
                </a:path>
                <a:path w="892175" h="264795">
                  <a:moveTo>
                    <a:pt x="445135" y="89077"/>
                  </a:moveTo>
                  <a:lnTo>
                    <a:pt x="429933" y="44373"/>
                  </a:lnTo>
                  <a:lnTo>
                    <a:pt x="399491" y="15748"/>
                  </a:lnTo>
                  <a:lnTo>
                    <a:pt x="362572" y="2298"/>
                  </a:lnTo>
                  <a:lnTo>
                    <a:pt x="335102" y="0"/>
                  </a:lnTo>
                  <a:lnTo>
                    <a:pt x="327977" y="292"/>
                  </a:lnTo>
                  <a:lnTo>
                    <a:pt x="286562" y="10642"/>
                  </a:lnTo>
                  <a:lnTo>
                    <a:pt x="246024" y="43764"/>
                  </a:lnTo>
                  <a:lnTo>
                    <a:pt x="227723" y="81673"/>
                  </a:lnTo>
                  <a:lnTo>
                    <a:pt x="221170" y="121894"/>
                  </a:lnTo>
                  <a:lnTo>
                    <a:pt x="220967" y="132549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812" y="228879"/>
                  </a:lnTo>
                  <a:lnTo>
                    <a:pt x="287286" y="255536"/>
                  </a:lnTo>
                  <a:lnTo>
                    <a:pt x="330695" y="264756"/>
                  </a:lnTo>
                  <a:lnTo>
                    <a:pt x="341884" y="264756"/>
                  </a:lnTo>
                  <a:lnTo>
                    <a:pt x="383311" y="256044"/>
                  </a:lnTo>
                  <a:lnTo>
                    <a:pt x="420103" y="228790"/>
                  </a:lnTo>
                  <a:lnTo>
                    <a:pt x="439686" y="193268"/>
                  </a:lnTo>
                  <a:lnTo>
                    <a:pt x="392772" y="172123"/>
                  </a:lnTo>
                  <a:lnTo>
                    <a:pt x="391655" y="176072"/>
                  </a:lnTo>
                  <a:lnTo>
                    <a:pt x="390080" y="180784"/>
                  </a:lnTo>
                  <a:lnTo>
                    <a:pt x="362191" y="213944"/>
                  </a:lnTo>
                  <a:lnTo>
                    <a:pt x="335102" y="219087"/>
                  </a:lnTo>
                  <a:lnTo>
                    <a:pt x="328472" y="218897"/>
                  </a:lnTo>
                  <a:lnTo>
                    <a:pt x="293916" y="201726"/>
                  </a:lnTo>
                  <a:lnTo>
                    <a:pt x="275475" y="160261"/>
                  </a:lnTo>
                  <a:lnTo>
                    <a:pt x="273189" y="132765"/>
                  </a:lnTo>
                  <a:lnTo>
                    <a:pt x="273265" y="124561"/>
                  </a:lnTo>
                  <a:lnTo>
                    <a:pt x="281000" y="84264"/>
                  </a:lnTo>
                  <a:lnTo>
                    <a:pt x="305257" y="54381"/>
                  </a:lnTo>
                  <a:lnTo>
                    <a:pt x="341541" y="46050"/>
                  </a:lnTo>
                  <a:lnTo>
                    <a:pt x="348107" y="46786"/>
                  </a:lnTo>
                  <a:lnTo>
                    <a:pt x="381508" y="65290"/>
                  </a:lnTo>
                  <a:lnTo>
                    <a:pt x="392328" y="89611"/>
                  </a:lnTo>
                  <a:lnTo>
                    <a:pt x="445135" y="89077"/>
                  </a:lnTo>
                  <a:close/>
                </a:path>
                <a:path w="892175" h="264795">
                  <a:moveTo>
                    <a:pt x="668642" y="6464"/>
                  </a:moveTo>
                  <a:lnTo>
                    <a:pt x="462597" y="6464"/>
                  </a:lnTo>
                  <a:lnTo>
                    <a:pt x="462597" y="49669"/>
                  </a:lnTo>
                  <a:lnTo>
                    <a:pt x="539216" y="49669"/>
                  </a:lnTo>
                  <a:lnTo>
                    <a:pt x="539216" y="258051"/>
                  </a:lnTo>
                  <a:lnTo>
                    <a:pt x="591807" y="258051"/>
                  </a:lnTo>
                  <a:lnTo>
                    <a:pt x="591807" y="49669"/>
                  </a:lnTo>
                  <a:lnTo>
                    <a:pt x="668642" y="49669"/>
                  </a:lnTo>
                  <a:lnTo>
                    <a:pt x="668642" y="6464"/>
                  </a:lnTo>
                  <a:close/>
                </a:path>
                <a:path w="892175" h="264795">
                  <a:moveTo>
                    <a:pt x="892136" y="212305"/>
                  </a:moveTo>
                  <a:lnTo>
                    <a:pt x="751967" y="212305"/>
                  </a:lnTo>
                  <a:lnTo>
                    <a:pt x="751967" y="148780"/>
                  </a:lnTo>
                  <a:lnTo>
                    <a:pt x="875360" y="148780"/>
                  </a:lnTo>
                  <a:lnTo>
                    <a:pt x="875360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80" y="49669"/>
                  </a:lnTo>
                  <a:lnTo>
                    <a:pt x="886180" y="6464"/>
                  </a:lnTo>
                  <a:lnTo>
                    <a:pt x="701471" y="6464"/>
                  </a:lnTo>
                  <a:lnTo>
                    <a:pt x="701471" y="49669"/>
                  </a:lnTo>
                  <a:lnTo>
                    <a:pt x="701471" y="105575"/>
                  </a:lnTo>
                  <a:lnTo>
                    <a:pt x="701471" y="148780"/>
                  </a:lnTo>
                  <a:lnTo>
                    <a:pt x="701471" y="212305"/>
                  </a:lnTo>
                  <a:lnTo>
                    <a:pt x="701471" y="258051"/>
                  </a:lnTo>
                  <a:lnTo>
                    <a:pt x="892136" y="258051"/>
                  </a:lnTo>
                  <a:lnTo>
                    <a:pt x="892136" y="212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04672" y="82295"/>
            <a:ext cx="16709390" cy="2658110"/>
            <a:chOff x="804672" y="82295"/>
            <a:chExt cx="16709390" cy="265811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1472" y="82295"/>
              <a:ext cx="6135624" cy="1328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4672" y="1432559"/>
              <a:ext cx="16709136" cy="1307592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679" y="3328415"/>
            <a:ext cx="10863072" cy="56906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5183245" y="147609"/>
            <a:ext cx="2990850" cy="492759"/>
            <a:chOff x="15183245" y="147609"/>
            <a:chExt cx="2990850" cy="49275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83245" y="147609"/>
              <a:ext cx="2990849" cy="4922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08127" y="287547"/>
              <a:ext cx="194407" cy="2453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27824" y="281051"/>
              <a:ext cx="242673" cy="2518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23388" y="281051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03402" y="281051"/>
              <a:ext cx="243419" cy="2518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54462" y="281051"/>
              <a:ext cx="209207" cy="2519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899636" y="274560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18"/>
                  </a:moveTo>
                  <a:lnTo>
                    <a:pt x="50495" y="212318"/>
                  </a:lnTo>
                  <a:lnTo>
                    <a:pt x="50495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64"/>
                  </a:lnTo>
                  <a:lnTo>
                    <a:pt x="0" y="6464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18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18"/>
                  </a:lnTo>
                  <a:close/>
                </a:path>
                <a:path w="892175" h="264795">
                  <a:moveTo>
                    <a:pt x="445135" y="89090"/>
                  </a:moveTo>
                  <a:lnTo>
                    <a:pt x="429933" y="44373"/>
                  </a:lnTo>
                  <a:lnTo>
                    <a:pt x="399478" y="15760"/>
                  </a:lnTo>
                  <a:lnTo>
                    <a:pt x="362559" y="2298"/>
                  </a:lnTo>
                  <a:lnTo>
                    <a:pt x="335102" y="0"/>
                  </a:lnTo>
                  <a:lnTo>
                    <a:pt x="327964" y="292"/>
                  </a:lnTo>
                  <a:lnTo>
                    <a:pt x="286550" y="10642"/>
                  </a:lnTo>
                  <a:lnTo>
                    <a:pt x="246024" y="43764"/>
                  </a:lnTo>
                  <a:lnTo>
                    <a:pt x="227723" y="81686"/>
                  </a:lnTo>
                  <a:lnTo>
                    <a:pt x="221157" y="121894"/>
                  </a:lnTo>
                  <a:lnTo>
                    <a:pt x="220954" y="132549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799" y="228879"/>
                  </a:lnTo>
                  <a:lnTo>
                    <a:pt x="287274" y="255536"/>
                  </a:lnTo>
                  <a:lnTo>
                    <a:pt x="330695" y="264756"/>
                  </a:lnTo>
                  <a:lnTo>
                    <a:pt x="341871" y="264756"/>
                  </a:lnTo>
                  <a:lnTo>
                    <a:pt x="383298" y="256044"/>
                  </a:lnTo>
                  <a:lnTo>
                    <a:pt x="420090" y="228790"/>
                  </a:lnTo>
                  <a:lnTo>
                    <a:pt x="439674" y="193268"/>
                  </a:lnTo>
                  <a:lnTo>
                    <a:pt x="392760" y="172123"/>
                  </a:lnTo>
                  <a:lnTo>
                    <a:pt x="391642" y="176085"/>
                  </a:lnTo>
                  <a:lnTo>
                    <a:pt x="390080" y="180784"/>
                  </a:lnTo>
                  <a:lnTo>
                    <a:pt x="362178" y="213944"/>
                  </a:lnTo>
                  <a:lnTo>
                    <a:pt x="335102" y="219087"/>
                  </a:lnTo>
                  <a:lnTo>
                    <a:pt x="328460" y="218897"/>
                  </a:lnTo>
                  <a:lnTo>
                    <a:pt x="293903" y="201726"/>
                  </a:lnTo>
                  <a:lnTo>
                    <a:pt x="275463" y="160261"/>
                  </a:lnTo>
                  <a:lnTo>
                    <a:pt x="273177" y="132765"/>
                  </a:lnTo>
                  <a:lnTo>
                    <a:pt x="273253" y="124561"/>
                  </a:lnTo>
                  <a:lnTo>
                    <a:pt x="280987" y="84264"/>
                  </a:lnTo>
                  <a:lnTo>
                    <a:pt x="305257" y="54394"/>
                  </a:lnTo>
                  <a:lnTo>
                    <a:pt x="341541" y="46050"/>
                  </a:lnTo>
                  <a:lnTo>
                    <a:pt x="348107" y="46786"/>
                  </a:lnTo>
                  <a:lnTo>
                    <a:pt x="381495" y="65290"/>
                  </a:lnTo>
                  <a:lnTo>
                    <a:pt x="392315" y="89611"/>
                  </a:lnTo>
                  <a:lnTo>
                    <a:pt x="445135" y="89090"/>
                  </a:lnTo>
                  <a:close/>
                </a:path>
                <a:path w="892175" h="264795">
                  <a:moveTo>
                    <a:pt x="668629" y="6464"/>
                  </a:moveTo>
                  <a:lnTo>
                    <a:pt x="462584" y="6464"/>
                  </a:lnTo>
                  <a:lnTo>
                    <a:pt x="462584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794" y="258051"/>
                  </a:lnTo>
                  <a:lnTo>
                    <a:pt x="591794" y="49669"/>
                  </a:lnTo>
                  <a:lnTo>
                    <a:pt x="668629" y="49669"/>
                  </a:lnTo>
                  <a:lnTo>
                    <a:pt x="668629" y="6464"/>
                  </a:lnTo>
                  <a:close/>
                </a:path>
                <a:path w="892175" h="264795">
                  <a:moveTo>
                    <a:pt x="892136" y="212318"/>
                  </a:moveTo>
                  <a:lnTo>
                    <a:pt x="751967" y="212318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64"/>
                  </a:lnTo>
                  <a:lnTo>
                    <a:pt x="701459" y="6464"/>
                  </a:lnTo>
                  <a:lnTo>
                    <a:pt x="701459" y="49669"/>
                  </a:lnTo>
                  <a:lnTo>
                    <a:pt x="701459" y="105575"/>
                  </a:lnTo>
                  <a:lnTo>
                    <a:pt x="701459" y="148780"/>
                  </a:lnTo>
                  <a:lnTo>
                    <a:pt x="701459" y="212318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00613" y="6328958"/>
            <a:ext cx="3962399" cy="395804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247" y="1572767"/>
            <a:ext cx="18156935" cy="249631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056" y="4373879"/>
            <a:ext cx="10585704" cy="39471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28104" y="195071"/>
            <a:ext cx="4651248" cy="13655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"/>
            <a:ext cx="18287999" cy="1028699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210638"/>
            <a:ext cx="18287633" cy="8083295"/>
            <a:chOff x="0" y="2203703"/>
            <a:chExt cx="18287633" cy="80832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9074" y="5130484"/>
              <a:ext cx="11458559" cy="51565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203703"/>
              <a:ext cx="10424160" cy="591921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5195134" y="205241"/>
            <a:ext cx="2990850" cy="492759"/>
            <a:chOff x="15195134" y="205241"/>
            <a:chExt cx="2990850" cy="492759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95134" y="205241"/>
              <a:ext cx="2990849" cy="4922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20015" y="345179"/>
              <a:ext cx="194407" cy="2453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9712" y="338683"/>
              <a:ext cx="242673" cy="25187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035276" y="338683"/>
              <a:ext cx="279400" cy="252095"/>
            </a:xfrm>
            <a:custGeom>
              <a:avLst/>
              <a:gdLst/>
              <a:ahLst/>
              <a:cxnLst/>
              <a:rect l="l" t="t" r="r" b="b"/>
              <a:pathLst>
                <a:path w="279400" h="252095">
                  <a:moveTo>
                    <a:pt x="112794" y="251874"/>
                  </a:moveTo>
                  <a:lnTo>
                    <a:pt x="0" y="251874"/>
                  </a:lnTo>
                  <a:lnTo>
                    <a:pt x="298" y="0"/>
                  </a:lnTo>
                  <a:lnTo>
                    <a:pt x="52518" y="0"/>
                  </a:lnTo>
                  <a:lnTo>
                    <a:pt x="52518" y="99166"/>
                  </a:lnTo>
                  <a:lnTo>
                    <a:pt x="111228" y="99166"/>
                  </a:lnTo>
                  <a:lnTo>
                    <a:pt x="117121" y="99540"/>
                  </a:lnTo>
                  <a:lnTo>
                    <a:pt x="123507" y="99829"/>
                  </a:lnTo>
                  <a:lnTo>
                    <a:pt x="129826" y="100650"/>
                  </a:lnTo>
                  <a:lnTo>
                    <a:pt x="143030" y="103528"/>
                  </a:lnTo>
                  <a:lnTo>
                    <a:pt x="149744" y="105793"/>
                  </a:lnTo>
                  <a:lnTo>
                    <a:pt x="156211" y="108799"/>
                  </a:lnTo>
                  <a:lnTo>
                    <a:pt x="163179" y="111959"/>
                  </a:lnTo>
                  <a:lnTo>
                    <a:pt x="186867" y="140607"/>
                  </a:lnTo>
                  <a:lnTo>
                    <a:pt x="52816" y="140610"/>
                  </a:lnTo>
                  <a:lnTo>
                    <a:pt x="52816" y="208340"/>
                  </a:lnTo>
                  <a:lnTo>
                    <a:pt x="187721" y="208340"/>
                  </a:lnTo>
                  <a:lnTo>
                    <a:pt x="184932" y="215816"/>
                  </a:lnTo>
                  <a:lnTo>
                    <a:pt x="157256" y="242316"/>
                  </a:lnTo>
                  <a:lnTo>
                    <a:pt x="151213" y="245253"/>
                  </a:lnTo>
                  <a:lnTo>
                    <a:pt x="144925" y="247493"/>
                  </a:lnTo>
                  <a:lnTo>
                    <a:pt x="132862" y="250344"/>
                  </a:lnTo>
                  <a:lnTo>
                    <a:pt x="127267" y="251165"/>
                  </a:lnTo>
                  <a:lnTo>
                    <a:pt x="121597" y="251501"/>
                  </a:lnTo>
                  <a:lnTo>
                    <a:pt x="116524" y="251501"/>
                  </a:lnTo>
                  <a:lnTo>
                    <a:pt x="112794" y="251874"/>
                  </a:lnTo>
                  <a:close/>
                </a:path>
                <a:path w="279400" h="252095">
                  <a:moveTo>
                    <a:pt x="187721" y="208340"/>
                  </a:moveTo>
                  <a:lnTo>
                    <a:pt x="97278" y="208340"/>
                  </a:lnTo>
                  <a:lnTo>
                    <a:pt x="102276" y="208319"/>
                  </a:lnTo>
                  <a:lnTo>
                    <a:pt x="107244" y="207971"/>
                  </a:lnTo>
                  <a:lnTo>
                    <a:pt x="139770" y="186938"/>
                  </a:lnTo>
                  <a:lnTo>
                    <a:pt x="141142" y="180914"/>
                  </a:lnTo>
                  <a:lnTo>
                    <a:pt x="140844" y="174512"/>
                  </a:lnTo>
                  <a:lnTo>
                    <a:pt x="141180" y="167950"/>
                  </a:lnTo>
                  <a:lnTo>
                    <a:pt x="111377" y="141506"/>
                  </a:lnTo>
                  <a:lnTo>
                    <a:pt x="105946" y="140906"/>
                  </a:lnTo>
                  <a:lnTo>
                    <a:pt x="100500" y="140607"/>
                  </a:lnTo>
                  <a:lnTo>
                    <a:pt x="186867" y="140607"/>
                  </a:lnTo>
                  <a:lnTo>
                    <a:pt x="193043" y="174512"/>
                  </a:lnTo>
                  <a:lnTo>
                    <a:pt x="192935" y="183977"/>
                  </a:lnTo>
                  <a:lnTo>
                    <a:pt x="192034" y="192047"/>
                  </a:lnTo>
                  <a:lnTo>
                    <a:pt x="190361" y="199994"/>
                  </a:lnTo>
                  <a:lnTo>
                    <a:pt x="187859" y="207971"/>
                  </a:lnTo>
                  <a:lnTo>
                    <a:pt x="187721" y="208340"/>
                  </a:lnTo>
                  <a:close/>
                </a:path>
                <a:path w="279400" h="252095">
                  <a:moveTo>
                    <a:pt x="279376" y="251874"/>
                  </a:moveTo>
                  <a:lnTo>
                    <a:pt x="227156" y="251874"/>
                  </a:lnTo>
                  <a:lnTo>
                    <a:pt x="227156" y="0"/>
                  </a:lnTo>
                  <a:lnTo>
                    <a:pt x="279376" y="0"/>
                  </a:lnTo>
                  <a:lnTo>
                    <a:pt x="279376" y="251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66350" y="338683"/>
              <a:ext cx="209207" cy="2519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15289" y="338683"/>
              <a:ext cx="243419" cy="2518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911524" y="332193"/>
              <a:ext cx="892175" cy="264795"/>
            </a:xfrm>
            <a:custGeom>
              <a:avLst/>
              <a:gdLst/>
              <a:ahLst/>
              <a:cxnLst/>
              <a:rect l="l" t="t" r="r" b="b"/>
              <a:pathLst>
                <a:path w="892175" h="264795">
                  <a:moveTo>
                    <a:pt x="190677" y="212305"/>
                  </a:moveTo>
                  <a:lnTo>
                    <a:pt x="50495" y="212305"/>
                  </a:lnTo>
                  <a:lnTo>
                    <a:pt x="50495" y="148780"/>
                  </a:lnTo>
                  <a:lnTo>
                    <a:pt x="173964" y="148780"/>
                  </a:lnTo>
                  <a:lnTo>
                    <a:pt x="173964" y="105575"/>
                  </a:lnTo>
                  <a:lnTo>
                    <a:pt x="50431" y="105575"/>
                  </a:lnTo>
                  <a:lnTo>
                    <a:pt x="50431" y="49669"/>
                  </a:lnTo>
                  <a:lnTo>
                    <a:pt x="184708" y="49669"/>
                  </a:lnTo>
                  <a:lnTo>
                    <a:pt x="184708" y="6464"/>
                  </a:lnTo>
                  <a:lnTo>
                    <a:pt x="0" y="6464"/>
                  </a:lnTo>
                  <a:lnTo>
                    <a:pt x="0" y="49669"/>
                  </a:lnTo>
                  <a:lnTo>
                    <a:pt x="0" y="105575"/>
                  </a:lnTo>
                  <a:lnTo>
                    <a:pt x="0" y="148780"/>
                  </a:lnTo>
                  <a:lnTo>
                    <a:pt x="0" y="212305"/>
                  </a:lnTo>
                  <a:lnTo>
                    <a:pt x="0" y="258051"/>
                  </a:lnTo>
                  <a:lnTo>
                    <a:pt x="190677" y="258051"/>
                  </a:lnTo>
                  <a:lnTo>
                    <a:pt x="190677" y="212305"/>
                  </a:lnTo>
                  <a:close/>
                </a:path>
                <a:path w="892175" h="264795">
                  <a:moveTo>
                    <a:pt x="445135" y="89090"/>
                  </a:moveTo>
                  <a:lnTo>
                    <a:pt x="429933" y="44373"/>
                  </a:lnTo>
                  <a:lnTo>
                    <a:pt x="399478" y="15760"/>
                  </a:lnTo>
                  <a:lnTo>
                    <a:pt x="362559" y="2298"/>
                  </a:lnTo>
                  <a:lnTo>
                    <a:pt x="335102" y="0"/>
                  </a:lnTo>
                  <a:lnTo>
                    <a:pt x="327964" y="292"/>
                  </a:lnTo>
                  <a:lnTo>
                    <a:pt x="286550" y="10642"/>
                  </a:lnTo>
                  <a:lnTo>
                    <a:pt x="246024" y="43764"/>
                  </a:lnTo>
                  <a:lnTo>
                    <a:pt x="227723" y="81686"/>
                  </a:lnTo>
                  <a:lnTo>
                    <a:pt x="221157" y="121894"/>
                  </a:lnTo>
                  <a:lnTo>
                    <a:pt x="220954" y="132549"/>
                  </a:lnTo>
                  <a:lnTo>
                    <a:pt x="221246" y="146405"/>
                  </a:lnTo>
                  <a:lnTo>
                    <a:pt x="228422" y="187134"/>
                  </a:lnTo>
                  <a:lnTo>
                    <a:pt x="250799" y="228879"/>
                  </a:lnTo>
                  <a:lnTo>
                    <a:pt x="287274" y="255536"/>
                  </a:lnTo>
                  <a:lnTo>
                    <a:pt x="330695" y="264756"/>
                  </a:lnTo>
                  <a:lnTo>
                    <a:pt x="341871" y="264756"/>
                  </a:lnTo>
                  <a:lnTo>
                    <a:pt x="383298" y="256044"/>
                  </a:lnTo>
                  <a:lnTo>
                    <a:pt x="420090" y="228790"/>
                  </a:lnTo>
                  <a:lnTo>
                    <a:pt x="439674" y="193268"/>
                  </a:lnTo>
                  <a:lnTo>
                    <a:pt x="392760" y="172123"/>
                  </a:lnTo>
                  <a:lnTo>
                    <a:pt x="391642" y="176085"/>
                  </a:lnTo>
                  <a:lnTo>
                    <a:pt x="390080" y="180784"/>
                  </a:lnTo>
                  <a:lnTo>
                    <a:pt x="362178" y="213944"/>
                  </a:lnTo>
                  <a:lnTo>
                    <a:pt x="335102" y="219087"/>
                  </a:lnTo>
                  <a:lnTo>
                    <a:pt x="328460" y="218897"/>
                  </a:lnTo>
                  <a:lnTo>
                    <a:pt x="293903" y="201726"/>
                  </a:lnTo>
                  <a:lnTo>
                    <a:pt x="275463" y="160261"/>
                  </a:lnTo>
                  <a:lnTo>
                    <a:pt x="273177" y="132765"/>
                  </a:lnTo>
                  <a:lnTo>
                    <a:pt x="273253" y="124561"/>
                  </a:lnTo>
                  <a:lnTo>
                    <a:pt x="280987" y="84264"/>
                  </a:lnTo>
                  <a:lnTo>
                    <a:pt x="305257" y="54394"/>
                  </a:lnTo>
                  <a:lnTo>
                    <a:pt x="341541" y="46050"/>
                  </a:lnTo>
                  <a:lnTo>
                    <a:pt x="348107" y="46786"/>
                  </a:lnTo>
                  <a:lnTo>
                    <a:pt x="381495" y="65290"/>
                  </a:lnTo>
                  <a:lnTo>
                    <a:pt x="392315" y="89611"/>
                  </a:lnTo>
                  <a:lnTo>
                    <a:pt x="445135" y="89090"/>
                  </a:lnTo>
                  <a:close/>
                </a:path>
                <a:path w="892175" h="264795">
                  <a:moveTo>
                    <a:pt x="668629" y="6464"/>
                  </a:moveTo>
                  <a:lnTo>
                    <a:pt x="462584" y="6464"/>
                  </a:lnTo>
                  <a:lnTo>
                    <a:pt x="462584" y="49669"/>
                  </a:lnTo>
                  <a:lnTo>
                    <a:pt x="539203" y="49669"/>
                  </a:lnTo>
                  <a:lnTo>
                    <a:pt x="539203" y="258051"/>
                  </a:lnTo>
                  <a:lnTo>
                    <a:pt x="591794" y="258051"/>
                  </a:lnTo>
                  <a:lnTo>
                    <a:pt x="591794" y="49669"/>
                  </a:lnTo>
                  <a:lnTo>
                    <a:pt x="668629" y="49669"/>
                  </a:lnTo>
                  <a:lnTo>
                    <a:pt x="668629" y="6464"/>
                  </a:lnTo>
                  <a:close/>
                </a:path>
                <a:path w="892175" h="264795">
                  <a:moveTo>
                    <a:pt x="892136" y="212305"/>
                  </a:moveTo>
                  <a:lnTo>
                    <a:pt x="751967" y="212305"/>
                  </a:lnTo>
                  <a:lnTo>
                    <a:pt x="751967" y="148780"/>
                  </a:lnTo>
                  <a:lnTo>
                    <a:pt x="875347" y="148780"/>
                  </a:lnTo>
                  <a:lnTo>
                    <a:pt x="875347" y="105575"/>
                  </a:lnTo>
                  <a:lnTo>
                    <a:pt x="751890" y="105575"/>
                  </a:lnTo>
                  <a:lnTo>
                    <a:pt x="751890" y="49669"/>
                  </a:lnTo>
                  <a:lnTo>
                    <a:pt x="886167" y="49669"/>
                  </a:lnTo>
                  <a:lnTo>
                    <a:pt x="886167" y="6464"/>
                  </a:lnTo>
                  <a:lnTo>
                    <a:pt x="701459" y="6464"/>
                  </a:lnTo>
                  <a:lnTo>
                    <a:pt x="701459" y="49669"/>
                  </a:lnTo>
                  <a:lnTo>
                    <a:pt x="701459" y="105575"/>
                  </a:lnTo>
                  <a:lnTo>
                    <a:pt x="701459" y="148780"/>
                  </a:lnTo>
                  <a:lnTo>
                    <a:pt x="701459" y="212305"/>
                  </a:lnTo>
                  <a:lnTo>
                    <a:pt x="701459" y="258051"/>
                  </a:lnTo>
                  <a:lnTo>
                    <a:pt x="892136" y="258051"/>
                  </a:lnTo>
                  <a:lnTo>
                    <a:pt x="892136" y="212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09231" y="149351"/>
            <a:ext cx="5166360" cy="13258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106</Words>
  <Application>Microsoft Office PowerPoint</Application>
  <PresentationFormat>Произвольный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#МЫВМЕСТЕ – общероссийский проект взаимопомощи гражданам во время кризисных ситуаций</dc:title>
  <dc:creator>nataly-surovikin</dc:creator>
  <cp:keywords>DAE6jrNs0NE,BADtK62ORWE</cp:keywords>
  <cp:lastModifiedBy>ТендитКН</cp:lastModifiedBy>
  <cp:revision>5</cp:revision>
  <dcterms:created xsi:type="dcterms:W3CDTF">2022-03-14T12:57:26Z</dcterms:created>
  <dcterms:modified xsi:type="dcterms:W3CDTF">2022-04-19T01:14:38Z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2022-03-14T00:00:00Z</vt:filetime>
  </property>
  <property fmtid="{D5CDD505-2E9C-101B-9397-08002B2CF9AE}" pid="3" name="Creator">
    <vt:lpwstr>Canva</vt:lpwstr>
  </property>
  <property fmtid="{D5CDD505-2E9C-101B-9397-08002B2CF9AE}" pid="4" name="LastSaved">
    <vt:filetime>2022-03-14T00:00:00Z</vt:filetime>
  </property>
</Properties>
</file>