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7" r:id="rId4"/>
    <p:sldId id="259" r:id="rId5"/>
    <p:sldId id="258" r:id="rId7"/>
    <p:sldId id="261" r:id="rId8"/>
    <p:sldId id="264" r:id="rId9"/>
    <p:sldId id="265" r:id="rId10"/>
    <p:sldId id="266" r:id="rId11"/>
    <p:sldId id="267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35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E362C-233A-421F-85A9-7DB7A5B6D3CA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3329C-418A-407A-8AFC-075F46066BE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3329C-418A-407A-8AFC-075F46066BE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3329C-418A-407A-8AFC-075F46066BE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3329C-418A-407A-8AFC-075F46066BE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B0EA1E8-045E-46F2-8E7F-0A9EF43999E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682777-B25D-4BEC-ACBA-EB26260C70E6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A1E8-045E-46F2-8E7F-0A9EF43999E0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777-B25D-4BEC-ACBA-EB26260C70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A1E8-045E-46F2-8E7F-0A9EF43999E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777-B25D-4BEC-ACBA-EB26260C70E6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A1E8-045E-46F2-8E7F-0A9EF43999E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777-B25D-4BEC-ACBA-EB26260C70E6}" type="slidenum">
              <a:rPr lang="ru-RU" smtClean="0"/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A1E8-045E-46F2-8E7F-0A9EF43999E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777-B25D-4BEC-ACBA-EB26260C70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A1E8-045E-46F2-8E7F-0A9EF43999E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777-B25D-4BEC-ACBA-EB26260C70E6}" type="slidenum">
              <a:rPr lang="ru-RU" smtClean="0"/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A1E8-045E-46F2-8E7F-0A9EF43999E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777-B25D-4BEC-ACBA-EB26260C70E6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A1E8-045E-46F2-8E7F-0A9EF43999E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777-B25D-4BEC-ACBA-EB26260C70E6}" type="slidenum">
              <a:rPr lang="ru-RU" smtClean="0"/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A1E8-045E-46F2-8E7F-0A9EF43999E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777-B25D-4BEC-ACBA-EB26260C70E6}" type="slidenum">
              <a:rPr lang="ru-RU" smtClean="0"/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A1E8-045E-46F2-8E7F-0A9EF43999E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777-B25D-4BEC-ACBA-EB26260C70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A1E8-045E-46F2-8E7F-0A9EF43999E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777-B25D-4BEC-ACBA-EB26260C70E6}" type="slidenum">
              <a:rPr lang="ru-RU" smtClean="0"/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A1E8-045E-46F2-8E7F-0A9EF43999E0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777-B25D-4BEC-ACBA-EB26260C70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A1E8-045E-46F2-8E7F-0A9EF43999E0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777-B25D-4BEC-ACBA-EB26260C70E6}" type="slidenum">
              <a:rPr lang="ru-RU" smtClean="0"/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A1E8-045E-46F2-8E7F-0A9EF43999E0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777-B25D-4BEC-ACBA-EB26260C70E6}" type="slidenum">
              <a:rPr lang="ru-RU" smtClean="0"/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A1E8-045E-46F2-8E7F-0A9EF43999E0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777-B25D-4BEC-ACBA-EB26260C70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A1E8-045E-46F2-8E7F-0A9EF43999E0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777-B25D-4BEC-ACBA-EB26260C70E6}" type="slidenum">
              <a:rPr lang="ru-RU" smtClean="0"/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A1E8-045E-46F2-8E7F-0A9EF43999E0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777-B25D-4BEC-ACBA-EB26260C70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4.png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0EA1E8-045E-46F2-8E7F-0A9EF43999E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682777-B25D-4BEC-ACBA-EB26260C70E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1" Type="http://schemas.openxmlformats.org/officeDocument/2006/relationships/hyperlink" Target="mailto:tayga28.kms@mail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2.jpe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127" y="1345891"/>
            <a:ext cx="7906326" cy="42167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 rot="21102865">
            <a:off x="259551" y="464918"/>
            <a:ext cx="4113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МОУ СОШ №28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51782" y="5994399"/>
            <a:ext cx="4860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Гор. Комсомольск-на-Амуре, ул. Охотская д.1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4075" y="1352550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Карта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469" y="695034"/>
            <a:ext cx="8622258" cy="5546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8208" y="51801"/>
            <a:ext cx="790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«Да ну ездить на </a:t>
            </a:r>
            <a:r>
              <a:rPr 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Таёжку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Долго».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9336" y="1590417"/>
            <a:ext cx="54583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остановки 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Педагогический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университет» 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остановки «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Пос. Таёжный» – 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минут.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20727" y="2452191"/>
            <a:ext cx="2802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ост. «16 школа» –</a:t>
            </a: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 минут.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6878" y="1537216"/>
            <a:ext cx="2824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ост. «Планета» – </a:t>
            </a: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минута.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04697" y="3303720"/>
            <a:ext cx="2834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ост. «Орехова» – </a:t>
            </a: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 минуты.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86878" y="888124"/>
            <a:ext cx="2173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2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GIS: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881" y="4572000"/>
            <a:ext cx="53639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Автобус № 10 отправляется от автовокзала:</a:t>
            </a: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6:13/6:23/6:43/6:58/7:13/7:28/7:38/7:58/8:13…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657225"/>
            <a:ext cx="3885565" cy="49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Нам требуются педагоги:</a:t>
            </a:r>
            <a:endParaRPr lang="ru-RU" sz="2400" b="1" u="sng" dirty="0" smtClean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Английского языка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Математики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Русского языка и литературы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Информатики (0,5)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Физики (0,5)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ИЗО, музыки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Начальных классов (2)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Педагог-психолог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375" y="782895"/>
            <a:ext cx="330090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С кем связаться:</a:t>
            </a:r>
            <a:endParaRPr lang="ru-RU" sz="2400" b="1" u="sng" dirty="0" smtClean="0">
              <a:solidFill>
                <a:srgbClr val="C00000"/>
              </a:solidFill>
            </a:endParaRPr>
          </a:p>
          <a:p>
            <a:endParaRPr lang="en-US" dirty="0" smtClean="0"/>
          </a:p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Бытова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Екатерина Андреевна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иректора по УВР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375" y="2075557"/>
            <a:ext cx="1952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+ 7 (914)422-96-25</a:t>
            </a:r>
            <a:endPara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429375" y="2559487"/>
            <a:ext cx="3420745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Телефон школы: (4217)52-71-69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"/>
              </a:rPr>
              <a:t>tayga28.kms@mail.ru</a:t>
            </a: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Сайт: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https://sh28koms.gosuslugi.ru</a:t>
            </a:r>
            <a:endParaRPr lang="en-US" alt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VK: https://vk.com/public216893397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75" y="3875768"/>
            <a:ext cx="2655628" cy="19917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9522556" y="4000500"/>
            <a:ext cx="13500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ЖДЁМ!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0431" y="726712"/>
            <a:ext cx="64652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</a:rPr>
              <a:t>Очень. Маленькая. Школа.</a:t>
            </a:r>
            <a:endParaRPr lang="ru-RU" sz="4000" b="1" u="sng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308" y="2818385"/>
            <a:ext cx="5365296" cy="2861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784611" y="1809505"/>
            <a:ext cx="3331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кабинета начальных классов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274150" y="2156504"/>
            <a:ext cx="569635" cy="92625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82639" y="2113826"/>
            <a:ext cx="267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кабинет информатики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6297105" y="2619633"/>
            <a:ext cx="269637" cy="82559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36302" y="1808446"/>
            <a:ext cx="3174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кабинетов средних классов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7511723" y="2162336"/>
            <a:ext cx="1075948" cy="113856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663454" y="4059195"/>
            <a:ext cx="239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мастерская со всякими станками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7831762" y="4244573"/>
            <a:ext cx="735534" cy="748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483329" y="3430380"/>
            <a:ext cx="2550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кабинет технологии, 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готовят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вкусняшки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7852269" y="3755262"/>
            <a:ext cx="51423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1571" y="5176565"/>
            <a:ext cx="1649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Столовая 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актовый зал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720497" y="4853577"/>
            <a:ext cx="1018915" cy="36265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93288" y="4059195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Спортзал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1476439" y="3734528"/>
            <a:ext cx="154398" cy="3288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84611" y="4304189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(где-то там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47835" y="741266"/>
            <a:ext cx="295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Всю школу можно обойти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 минуты 34 секунды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12997" y="1359617"/>
            <a:ext cx="1428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(я проверяла)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35604" y="4873388"/>
            <a:ext cx="36359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Миленький ремонт,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пластиковые окна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(почти везде уже),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компьютерная техника…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7831762" y="3108931"/>
            <a:ext cx="287401" cy="10310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049697" y="2720840"/>
            <a:ext cx="3429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Библиотека, где много книжек 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Елена Владимировна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109848" y="1829784"/>
            <a:ext cx="1489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Учительская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flipH="1">
            <a:off x="4224452" y="2260184"/>
            <a:ext cx="396101" cy="33411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504" y="515256"/>
            <a:ext cx="7915124" cy="59363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88" y="1534885"/>
            <a:ext cx="3367315" cy="25254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6695">
            <a:off x="355690" y="3868056"/>
            <a:ext cx="3406020" cy="25545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49875" y="0"/>
            <a:ext cx="24176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Удобные </a:t>
            </a:r>
            <a:endParaRPr 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кабинеты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546" y="366483"/>
            <a:ext cx="3574143" cy="3574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419">
            <a:off x="6498319" y="2490484"/>
            <a:ext cx="5295299" cy="3971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81" y="998764"/>
            <a:ext cx="7323665" cy="54927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364343" y="12540"/>
            <a:ext cx="672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Экологичный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6525" y="848589"/>
            <a:ext cx="6934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 очень маленькая школа…</a:t>
            </a:r>
            <a:endParaRPr 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2225" y="1789077"/>
            <a:ext cx="69608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МОУ СОШ №28 обучается всего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346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учеников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7347" y="2949650"/>
            <a:ext cx="2868295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16- 26 человек в классе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1-2 класса на параллели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3945" y="2400916"/>
            <a:ext cx="3116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Классы – небольшие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44922" y="2459376"/>
            <a:ext cx="2776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и 11 классов нет!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3068120"/>
            <a:ext cx="3883816" cy="2912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054" y="3763347"/>
            <a:ext cx="2923868" cy="2192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4236415" y="2491296"/>
            <a:ext cx="2024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Обычный класс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4946318" y="2891406"/>
            <a:ext cx="2514" cy="7149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84" y="638628"/>
            <a:ext cx="4310743" cy="3233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717" y="3336081"/>
            <a:ext cx="2764971" cy="2764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47" y="485900"/>
            <a:ext cx="3790172" cy="33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411" y="301234"/>
            <a:ext cx="3148055" cy="3056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47" y="2296102"/>
            <a:ext cx="4054671" cy="2838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746" y="3096595"/>
            <a:ext cx="4005943" cy="3004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467511"/>
            <a:ext cx="3209719" cy="1723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407985" y="-68006"/>
            <a:ext cx="3754755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ученики!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264" y="-128815"/>
            <a:ext cx="28953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это наши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0" y="2888343"/>
            <a:ext cx="6198776" cy="3490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575" y="3595319"/>
            <a:ext cx="3512457" cy="2634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3" y="441185"/>
            <a:ext cx="3644586" cy="3644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72" y="678543"/>
            <a:ext cx="3634234" cy="5525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359" y="579071"/>
            <a:ext cx="3693892" cy="3688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0637" y="-127743"/>
            <a:ext cx="78854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это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педагогический состав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9" y="3298847"/>
            <a:ext cx="4742123" cy="3137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2977">
            <a:off x="352392" y="902614"/>
            <a:ext cx="5491851" cy="3090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466" y="566948"/>
            <a:ext cx="7307735" cy="5869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91" y="452399"/>
            <a:ext cx="7945196" cy="5958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00623" y="-148901"/>
            <a:ext cx="559800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едагогический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0635">
            <a:off x="8316687" y="365313"/>
            <a:ext cx="3158516" cy="4736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251918" y="3945255"/>
            <a:ext cx="3288054" cy="2466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1466</Words>
  <Application>WPS Presentation</Application>
  <PresentationFormat>Широкоэкранный</PresentationFormat>
  <Paragraphs>124</Paragraphs>
  <Slides>11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SimSun</vt:lpstr>
      <vt:lpstr>Wingdings</vt:lpstr>
      <vt:lpstr>Arial</vt:lpstr>
      <vt:lpstr>Garamond</vt:lpstr>
      <vt:lpstr>Microsoft YaHei</vt:lpstr>
      <vt:lpstr>Arial Unicode MS</vt:lpstr>
      <vt:lpstr>Calibri</vt:lpstr>
      <vt:lpstr>Натуральные материалы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wantt</cp:lastModifiedBy>
  <cp:revision>34</cp:revision>
  <dcterms:created xsi:type="dcterms:W3CDTF">2023-02-23T05:57:00Z</dcterms:created>
  <dcterms:modified xsi:type="dcterms:W3CDTF">2026-03-23T10:04:45Z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4FF86BFFF39547978B3F41C17C34799A_13</vt:lpwstr>
  </property>
  <property fmtid="{D5CDD505-2E9C-101B-9397-08002B2CF9AE}" pid="3" name="KSOProductBuildVer">
    <vt:lpwstr>1049-12.2.0.23196</vt:lpwstr>
  </property>
</Properties>
</file>