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9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899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793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5381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107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398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586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629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66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768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09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407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23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87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02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66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14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C5E6752-E536-4668-83AA-FB7F14ADF1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FE10C3A-297E-4ACB-A308-DA91E0B60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23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4DD73-67A8-46F0-7DEF-18C4226A9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МБОУ СОШ </a:t>
            </a:r>
            <a:r>
              <a:rPr lang="ru-RU" dirty="0" err="1"/>
              <a:t>п.Горный</a:t>
            </a:r>
            <a:br>
              <a:rPr lang="ru-RU" dirty="0"/>
            </a:br>
            <a:r>
              <a:rPr lang="ru-RU" dirty="0"/>
              <a:t>Солнечный муниципальный округ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7EA725-360D-2E22-DA12-0132ABACC7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141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стул, мебель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AE1187B4-5EFD-059C-0D8E-13FB5654E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68" y="48603"/>
            <a:ext cx="8576863" cy="68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62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F81FC-A08C-FCE9-8DDA-D31332F849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F95BFC-3691-EB2D-DD69-303C4905A7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Изображение выглядит как на открытом воздухе, небо, строительство, окно&#10;&#10;Автоматически созданное описание">
            <a:extLst>
              <a:ext uri="{FF2B5EF4-FFF2-40B4-BE49-F238E27FC236}">
                <a16:creationId xmlns:a16="http://schemas.microsoft.com/office/drawing/2014/main" id="{9325B0AE-7A1C-3CF0-6A24-03D22E585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17" y="0"/>
            <a:ext cx="853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45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 помещении, стена, Напольное покрытие, имущество&#10;&#10;Автоматически созданное описание">
            <a:extLst>
              <a:ext uri="{FF2B5EF4-FFF2-40B4-BE49-F238E27FC236}">
                <a16:creationId xmlns:a16="http://schemas.microsoft.com/office/drawing/2014/main" id="{202B5EBA-957F-FB48-E779-657EAD3D7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6" y="117528"/>
            <a:ext cx="5984234" cy="493277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 помещении, стена, имущество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59EEE6E6-E1EE-8C24-1A40-BAF1B3B0D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09" y="1807698"/>
            <a:ext cx="6573491" cy="415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90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 помещении, стена, пол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DC63CF53-54B8-AF3A-7012-012EEE466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7" y="151227"/>
            <a:ext cx="7582487" cy="5686865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мебель, стена, зал&#10;&#10;Автоматически созданное описание">
            <a:extLst>
              <a:ext uri="{FF2B5EF4-FFF2-40B4-BE49-F238E27FC236}">
                <a16:creationId xmlns:a16="http://schemas.microsoft.com/office/drawing/2014/main" id="{7D3FA6F7-B9F7-9960-A2F6-A31A11EC7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6" y="2264897"/>
            <a:ext cx="5730241" cy="42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9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мебель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9527B251-7AB9-0FB4-337A-02E44D1DC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64" y="93198"/>
            <a:ext cx="8895471" cy="667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54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стена, мебель, стул&#10;&#10;Автоматически созданное описание">
            <a:extLst>
              <a:ext uri="{FF2B5EF4-FFF2-40B4-BE49-F238E27FC236}">
                <a16:creationId xmlns:a16="http://schemas.microsoft.com/office/drawing/2014/main" id="{24C3D659-60F0-1AD3-B3AA-53DB95004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12" y="91440"/>
            <a:ext cx="890016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61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орт, в помещении, синий, пол&#10;&#10;Автоматически созданное описание">
            <a:extLst>
              <a:ext uri="{FF2B5EF4-FFF2-40B4-BE49-F238E27FC236}">
                <a16:creationId xmlns:a16="http://schemas.microsoft.com/office/drawing/2014/main" id="{7FA90BED-249D-E0B7-289C-80D0DD056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85" y="77372"/>
            <a:ext cx="9040837" cy="678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29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мебель, стул, пол&#10;&#10;Автоматически созданное описание">
            <a:extLst>
              <a:ext uri="{FF2B5EF4-FFF2-40B4-BE49-F238E27FC236}">
                <a16:creationId xmlns:a16="http://schemas.microsoft.com/office/drawing/2014/main" id="{061482FE-36D0-69DF-96FC-385C6FA5D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372793"/>
            <a:ext cx="8384345" cy="6288259"/>
          </a:xfrm>
          <a:prstGeom prst="rect">
            <a:avLst/>
          </a:prstGeom>
        </p:spPr>
      </p:pic>
      <p:pic>
        <p:nvPicPr>
          <p:cNvPr id="5" name="Рисунок 4" descr="Изображение выглядит как в помещении, мебель, стул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9CBC06B-4301-13FC-795E-9EDDDFFCE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13" y="1659987"/>
            <a:ext cx="6668087" cy="500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36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мебель, стул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ADF6E4C8-9256-A16D-FDB3-5716F120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06" y="47625"/>
            <a:ext cx="878205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2866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20</TotalTime>
  <Words>9</Words>
  <Application>Microsoft Office PowerPoint</Application>
  <PresentationFormat>Широкоэкранный</PresentationFormat>
  <Paragraphs>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Tw Cen MT</vt:lpstr>
      <vt:lpstr>Капля</vt:lpstr>
      <vt:lpstr>МБОУ СОШ п.Горный Солнечный муниципальный округ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1</cp:revision>
  <dcterms:created xsi:type="dcterms:W3CDTF">2026-03-26T06:12:13Z</dcterms:created>
  <dcterms:modified xsi:type="dcterms:W3CDTF">2026-03-26T06:32:17Z</dcterms:modified>
</cp:coreProperties>
</file>