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74" r:id="rId2"/>
    <p:sldId id="483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9089"/>
    <a:srgbClr val="53B6B1"/>
    <a:srgbClr val="0B6D6D"/>
    <a:srgbClr val="E6E6E6"/>
    <a:srgbClr val="26C4B9"/>
    <a:srgbClr val="1FA199"/>
    <a:srgbClr val="074241"/>
    <a:srgbClr val="FFFFFF"/>
    <a:srgbClr val="3EDACF"/>
    <a:srgbClr val="1A9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5" autoAdjust="0"/>
    <p:restoredTop sz="86497" autoAdjust="0"/>
  </p:normalViewPr>
  <p:slideViewPr>
    <p:cSldViewPr snapToGrid="0">
      <p:cViewPr varScale="1">
        <p:scale>
          <a:sx n="74" d="100"/>
          <a:sy n="74" d="100"/>
        </p:scale>
        <p:origin x="850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D89B3-EE01-4375-85DC-3A64A0669194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3A0DA-C7DD-48DB-9667-1CDE0A8C9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12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1B8247-790A-4C1A-8D5F-C7F6A62B3C2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23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7F7C1-E6B9-4D8F-912B-0C5A1FF93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215AE5-E4D4-4016-87B6-4C9AE00F5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F59A7-C001-49F2-BB52-2F0018FE4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7F1BDD-0747-4CEF-870F-5B0DAC29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ED1F46-5C68-4D9C-B3BC-2A04A7267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40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0A753-E01B-4F65-8C3F-14E83DEB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5115F05-5A1C-4B2F-BF42-66CD29EC6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17CE70-FE1A-477B-84C1-0F5CB6790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E79371-2D77-4F78-A7DE-72DC2E73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AD7784-51E5-43DA-852E-B3A9F37B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81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0EF19F-2F53-42E9-B056-4B614AC15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EDAFD0-B97A-43B9-8E21-2111E6371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736D0E-FD83-4214-96F6-EE3A2DD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75D792-5ED2-4B60-AB5D-E91116E7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19ED7-FD41-4D30-AD25-D585F0C1D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08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92B4C1-E2BE-4B6F-B3D8-14500579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85540C-93CD-4471-A281-66DD23DA7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5B3FBF-244A-43BE-9B69-0E44A0EE4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CE5184-2E27-4FCE-978C-4202AFBF8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501B3A-BC6C-407C-A49F-75E6E6D0F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1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357D0-B03D-44B3-9EFF-5BBFD98E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16E39B-F4BF-48F2-A840-3BB4FAD10A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F289AE-7430-4AA5-9847-0C6408AE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7A12A9-5F0A-4671-8D5D-C057C11A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28752A-A0F1-478F-8E12-C12BA5FFE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40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C96564-FB2D-4DFA-904A-5DF8019C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A87B1B-B140-4040-8A66-37C125FF8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A9D827-9162-421E-8842-3C9DFC3DB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BB516A-AE13-4578-AA47-B1FA3651C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DCADDA-2360-460F-AE46-FBA988D61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9E5D3CB-B50F-4D2C-B621-03A10D68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49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CFFF1-F4A0-4F65-AB04-F3047ED1A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8DACFC-4B5F-473F-AF6C-B0460F1F0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5CB4A62-7230-48A3-A5E7-5EBC59BBD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DF034B1-8547-443F-BFDF-92372DDCA9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DB8167-56D3-4A45-BC83-3220A5155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18F3B0F-54B3-4070-AFC7-6DF85AAE1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00C62EE-7C80-41B4-928E-127DB04F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2B8E604-DF56-4210-8B56-DC5B276E3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8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FAE00F-E601-4F2F-9876-B8BEE349A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C01ADD7-3054-4A47-88EB-52C7E7F41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2A273C-1AAF-4509-8CB8-B5E0B05B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3ECC69-B003-493C-A5A1-5221415A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06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2C16800-D716-4CFD-BE3A-C59A6D90C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05789E-C817-4AEB-8254-6F164696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993EDB-35DE-4DEA-9720-32220B4B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6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CE245-C647-4513-B3E6-C1F8CCF76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442A7-8B10-4FDF-9614-F48EFC280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6E6ABE8-DFCE-480F-9214-2214330F84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ADE4A1-1E09-46B8-B0C7-CD44209D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AE75D0-AA2B-4A5E-A766-6C8A5682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E1CC1F-8C9F-4BC4-9583-E819873B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912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DFC51-57D3-4FD3-B035-9C3AF8525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AE559D6-A540-4BA4-B322-044098F0FC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D324A12-FF53-4336-979D-4F89DB55D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F64F4A-8BE0-4CFC-B3B8-E9014F63E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96FBD0-82E8-4B61-85E6-6D7E9D5AD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45FD40-8764-48EC-BEF9-9EDFAB97E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843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60808-39F4-4140-B140-E57284CD9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6049CE-BC90-46D2-963F-CFAD17954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A953D0-1499-4B91-9042-DA97DB7CC8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BCE61-8FCB-48B4-AAE1-7797A22287ED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34795-09C6-4228-964F-CF366D4C1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FA0D1B-E462-46A0-ABF4-721D03EB4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D3A2-E927-4E01-9867-63FF8B889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556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Заголовок 66"/>
          <p:cNvSpPr>
            <a:spLocks noGrp="1"/>
          </p:cNvSpPr>
          <p:nvPr>
            <p:ph type="title"/>
          </p:nvPr>
        </p:nvSpPr>
        <p:spPr>
          <a:xfrm>
            <a:off x="899905" y="132142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Bookman Old Style" pitchFamily="18" charset="0"/>
              </a:rPr>
              <a:t>Тугуро-Чумиканский муниципальный район Хабаровского края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7717" y="1731074"/>
            <a:ext cx="8028687" cy="484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endParaRPr lang="ru-RU" sz="24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7064DE9-9190-4DEA-A7E0-4E59B1FADC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7118" y="2903565"/>
            <a:ext cx="3979286" cy="26528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5281" y="-270163"/>
            <a:ext cx="10878520" cy="1059872"/>
          </a:xfrm>
        </p:spPr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Меры поддержки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518" y="374073"/>
            <a:ext cx="11623202" cy="7410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Вакансии Тугуро-Чумиканский муниципальный район:</a:t>
            </a:r>
          </a:p>
          <a:p>
            <a:pPr algn="just"/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МКОУ СОШ с. Чумикан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педагог дополнительного образования, учитель начальных классов, воспитатель </a:t>
            </a:r>
          </a:p>
          <a:p>
            <a:pPr algn="just"/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МКОУ ООШ с. Удское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учитель русского языка и литературы; математики, физики; учитель физической культуры</a:t>
            </a:r>
          </a:p>
          <a:p>
            <a:pPr algn="just"/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МКОУ ООШ с. Тугур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учитель английского языка.</a:t>
            </a:r>
          </a:p>
          <a:p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специальности включены в  постановление Правительства Хабаровского края от 30.12.2008г. № 312-пр «О мерах по обеспечению квалифицированными кадрами учреждений социальной сферы Хабаровского края». </a:t>
            </a:r>
            <a:endParaRPr lang="en-US" sz="2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Молодым специалистам при трудоустройстве предоставляются краевые меры поддержки: 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7200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единовременное пособие в размере восьми должностных окладов; 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457200" algn="l"/>
              </a:tabLst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осуществляется выплата компенсации в объеме 35% в первые три года работы.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u="sng" dirty="0">
                <a:solidFill>
                  <a:prstClr val="black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Муниципальные меры поддержки: </a:t>
            </a:r>
            <a:endParaRPr lang="ru-RU" sz="2000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Заработная плата молодого специалиста составит от 54 тыс. рублей до 85 тыс. рублей с учетом надбавок: за «работу в сельской местности» - 3062 тыс. руб.+  за «выслугу лет (стаж до 2-х лет)» - 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1838 тыс. руб. + «надбавка молодому специалисту (тем, кто трудоустроен впервые) – </a:t>
            </a:r>
            <a:b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4287 тыс. руб. + «северные» - 50%.</a:t>
            </a: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- 100%-е возмещение ЖКУ; 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оплата проезда к месту работы педагогу и всем членам семьи; 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оплата проезда раз в 2 года к месту отдыха и обратно согласно законодательству Российской Федерации. 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u-RU" sz="2000" dirty="0">
              <a:solidFill>
                <a:prstClr val="black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49263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8800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2246</TotalTime>
  <Words>161</Words>
  <Application>Microsoft Office PowerPoint</Application>
  <PresentationFormat>Широкоэкранный</PresentationFormat>
  <Paragraphs>16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Bookman Old Style</vt:lpstr>
      <vt:lpstr>Calibri</vt:lpstr>
      <vt:lpstr>Calibri Light</vt:lpstr>
      <vt:lpstr>Times New Roman</vt:lpstr>
      <vt:lpstr>Тема Office</vt:lpstr>
      <vt:lpstr>Тугуро-Чумиканский муниципальный район Хабаровского края</vt:lpstr>
      <vt:lpstr>Меры поддержки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мой</cp:lastModifiedBy>
  <cp:revision>158</cp:revision>
  <cp:lastPrinted>2026-03-27T01:14:27Z</cp:lastPrinted>
  <dcterms:created xsi:type="dcterms:W3CDTF">2025-09-03T01:01:16Z</dcterms:created>
  <dcterms:modified xsi:type="dcterms:W3CDTF">2026-03-30T01:27:35Z</dcterms:modified>
</cp:coreProperties>
</file>