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МО\! Клетки\2021\Февраль. Митинг\Монтажная област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8" y="6816"/>
            <a:ext cx="9153128" cy="51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7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7D4A1-25DB-44C5-B95C-CCF9523A8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6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152C98-2BD3-4CCC-9367-45F5A4A93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7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3578DA-060B-483D-8BB9-D271425BA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7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МО\! Клетки\2021\Февраль. Митинг\Монтажная область 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6" y="-32410"/>
            <a:ext cx="9199755" cy="517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78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RediskaPokolenium2</dc:creator>
  <cp:lastModifiedBy>Яна Васильева</cp:lastModifiedBy>
  <cp:revision>5</cp:revision>
  <dcterms:created xsi:type="dcterms:W3CDTF">2021-02-05T05:04:17Z</dcterms:created>
  <dcterms:modified xsi:type="dcterms:W3CDTF">2022-01-24T01:45:47Z</dcterms:modified>
</cp:coreProperties>
</file>