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8" y="115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:\МО\! Клетки\2021\Февраль. Митинг\Монтажная область 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28" y="6816"/>
            <a:ext cx="9153128" cy="51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578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B7D4A1-25DB-44C5-B95C-CCF9523A84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" y="0"/>
            <a:ext cx="914196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568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152C98-2BD3-4CCC-9367-45F5A4A939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" y="0"/>
            <a:ext cx="914311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578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3578DA-060B-483D-8BB9-D271425BA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" y="0"/>
            <a:ext cx="914311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578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:\МО\! Клетки\2021\Февраль. Митинг\Монтажная область 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6" y="-32410"/>
            <a:ext cx="9199755" cy="517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5786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(16:9)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RediskaPokolenium2</dc:creator>
  <cp:lastModifiedBy>Яна Васильева</cp:lastModifiedBy>
  <cp:revision>5</cp:revision>
  <dcterms:created xsi:type="dcterms:W3CDTF">2021-02-05T05:04:17Z</dcterms:created>
  <dcterms:modified xsi:type="dcterms:W3CDTF">2022-01-24T01:45:47Z</dcterms:modified>
</cp:coreProperties>
</file>